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26" r:id="rId2"/>
    <p:sldId id="335" r:id="rId3"/>
    <p:sldId id="330" r:id="rId4"/>
    <p:sldId id="331" r:id="rId5"/>
  </p:sldIdLst>
  <p:sldSz cx="9906000" cy="6858000" type="A4"/>
  <p:notesSz cx="6888163" cy="10020300"/>
  <p:defaultTextStyle>
    <a:defPPr>
      <a:defRPr lang="ja-JP"/>
    </a:defPPr>
    <a:lvl1pPr algn="ctr" rtl="0" fontAlgn="base">
      <a:spcBef>
        <a:spcPct val="0"/>
      </a:spcBef>
      <a:spcAft>
        <a:spcPct val="0"/>
      </a:spcAft>
      <a:defRPr kumimoji="1" b="1" kern="1200">
        <a:solidFill>
          <a:schemeClr val="tx1"/>
        </a:solidFill>
        <a:latin typeface="Arial" charset="0"/>
        <a:ea typeface="ＭＳ Ｐゴシック" pitchFamily="50" charset="-128"/>
        <a:cs typeface="+mn-cs"/>
      </a:defRPr>
    </a:lvl1pPr>
    <a:lvl2pPr marL="457200" algn="ctr" rtl="0" fontAlgn="base">
      <a:spcBef>
        <a:spcPct val="0"/>
      </a:spcBef>
      <a:spcAft>
        <a:spcPct val="0"/>
      </a:spcAft>
      <a:defRPr kumimoji="1" b="1" kern="1200">
        <a:solidFill>
          <a:schemeClr val="tx1"/>
        </a:solidFill>
        <a:latin typeface="Arial" charset="0"/>
        <a:ea typeface="ＭＳ Ｐゴシック" pitchFamily="50" charset="-128"/>
        <a:cs typeface="+mn-cs"/>
      </a:defRPr>
    </a:lvl2pPr>
    <a:lvl3pPr marL="914400" algn="ctr" rtl="0" fontAlgn="base">
      <a:spcBef>
        <a:spcPct val="0"/>
      </a:spcBef>
      <a:spcAft>
        <a:spcPct val="0"/>
      </a:spcAft>
      <a:defRPr kumimoji="1" b="1" kern="1200">
        <a:solidFill>
          <a:schemeClr val="tx1"/>
        </a:solidFill>
        <a:latin typeface="Arial" charset="0"/>
        <a:ea typeface="ＭＳ Ｐゴシック" pitchFamily="50" charset="-128"/>
        <a:cs typeface="+mn-cs"/>
      </a:defRPr>
    </a:lvl3pPr>
    <a:lvl4pPr marL="1371600" algn="ctr" rtl="0" fontAlgn="base">
      <a:spcBef>
        <a:spcPct val="0"/>
      </a:spcBef>
      <a:spcAft>
        <a:spcPct val="0"/>
      </a:spcAft>
      <a:defRPr kumimoji="1" b="1" kern="1200">
        <a:solidFill>
          <a:schemeClr val="tx1"/>
        </a:solidFill>
        <a:latin typeface="Arial" charset="0"/>
        <a:ea typeface="ＭＳ Ｐゴシック" pitchFamily="50" charset="-128"/>
        <a:cs typeface="+mn-cs"/>
      </a:defRPr>
    </a:lvl4pPr>
    <a:lvl5pPr marL="1828800" algn="ctr" rtl="0" fontAlgn="base">
      <a:spcBef>
        <a:spcPct val="0"/>
      </a:spcBef>
      <a:spcAft>
        <a:spcPct val="0"/>
      </a:spcAft>
      <a:defRPr kumimoji="1" b="1" kern="1200">
        <a:solidFill>
          <a:schemeClr val="tx1"/>
        </a:solidFill>
        <a:latin typeface="Arial" charset="0"/>
        <a:ea typeface="ＭＳ Ｐゴシック" pitchFamily="50" charset="-128"/>
        <a:cs typeface="+mn-cs"/>
      </a:defRPr>
    </a:lvl5pPr>
    <a:lvl6pPr marL="2286000" algn="l" defTabSz="914400" rtl="0" eaLnBrk="1" latinLnBrk="0" hangingPunct="1">
      <a:defRPr kumimoji="1" b="1" kern="1200">
        <a:solidFill>
          <a:schemeClr val="tx1"/>
        </a:solidFill>
        <a:latin typeface="Arial" charset="0"/>
        <a:ea typeface="ＭＳ Ｐゴシック" pitchFamily="50" charset="-128"/>
        <a:cs typeface="+mn-cs"/>
      </a:defRPr>
    </a:lvl6pPr>
    <a:lvl7pPr marL="2743200" algn="l" defTabSz="914400" rtl="0" eaLnBrk="1" latinLnBrk="0" hangingPunct="1">
      <a:defRPr kumimoji="1" b="1" kern="1200">
        <a:solidFill>
          <a:schemeClr val="tx1"/>
        </a:solidFill>
        <a:latin typeface="Arial" charset="0"/>
        <a:ea typeface="ＭＳ Ｐゴシック" pitchFamily="50" charset="-128"/>
        <a:cs typeface="+mn-cs"/>
      </a:defRPr>
    </a:lvl7pPr>
    <a:lvl8pPr marL="3200400" algn="l" defTabSz="914400" rtl="0" eaLnBrk="1" latinLnBrk="0" hangingPunct="1">
      <a:defRPr kumimoji="1" b="1" kern="1200">
        <a:solidFill>
          <a:schemeClr val="tx1"/>
        </a:solidFill>
        <a:latin typeface="Arial" charset="0"/>
        <a:ea typeface="ＭＳ Ｐゴシック" pitchFamily="50" charset="-128"/>
        <a:cs typeface="+mn-cs"/>
      </a:defRPr>
    </a:lvl8pPr>
    <a:lvl9pPr marL="3657600" algn="l" defTabSz="914400" rtl="0" eaLnBrk="1" latinLnBrk="0" hangingPunct="1">
      <a:defRPr kumimoji="1" b="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0000"/>
    <a:srgbClr val="008000"/>
    <a:srgbClr val="00CC00"/>
    <a:srgbClr val="B2B2B2"/>
    <a:srgbClr val="777777"/>
    <a:srgbClr val="0000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11" autoAdjust="0"/>
    <p:restoredTop sz="95300" autoAdjust="0"/>
  </p:normalViewPr>
  <p:slideViewPr>
    <p:cSldViewPr>
      <p:cViewPr varScale="1">
        <p:scale>
          <a:sx n="97" d="100"/>
          <a:sy n="97" d="100"/>
        </p:scale>
        <p:origin x="-96" y="-288"/>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82913"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40" tIns="48224" rIns="96440" bIns="48224" numCol="1" anchor="t" anchorCtr="0" compatLnSpc="1">
            <a:prstTxWarp prst="textNoShape">
              <a:avLst/>
            </a:prstTxWarp>
          </a:bodyPr>
          <a:lstStyle>
            <a:lvl1pPr algn="l" defTabSz="966788">
              <a:defRPr sz="1400" b="0"/>
            </a:lvl1pPr>
          </a:lstStyle>
          <a:p>
            <a:pPr>
              <a:defRPr/>
            </a:pPr>
            <a:endParaRPr lang="en-US" altLang="ja-JP"/>
          </a:p>
        </p:txBody>
      </p:sp>
      <p:sp>
        <p:nvSpPr>
          <p:cNvPr id="3075" name="Rectangle 3"/>
          <p:cNvSpPr>
            <a:spLocks noGrp="1" noChangeArrowheads="1"/>
          </p:cNvSpPr>
          <p:nvPr>
            <p:ph type="dt" idx="1"/>
          </p:nvPr>
        </p:nvSpPr>
        <p:spPr bwMode="auto">
          <a:xfrm>
            <a:off x="3902075" y="0"/>
            <a:ext cx="29845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40" tIns="48224" rIns="96440" bIns="48224" numCol="1" anchor="t" anchorCtr="0" compatLnSpc="1">
            <a:prstTxWarp prst="textNoShape">
              <a:avLst/>
            </a:prstTxWarp>
          </a:bodyPr>
          <a:lstStyle>
            <a:lvl1pPr algn="r" defTabSz="966788">
              <a:defRPr sz="1400" b="0"/>
            </a:lvl1pPr>
          </a:lstStyle>
          <a:p>
            <a:pPr>
              <a:defRPr/>
            </a:pPr>
            <a:endParaRPr lang="en-US" altLang="ja-JP"/>
          </a:p>
        </p:txBody>
      </p:sp>
      <p:sp>
        <p:nvSpPr>
          <p:cNvPr id="6148" name="Rectangle 4"/>
          <p:cNvSpPr>
            <a:spLocks noRot="1" noChangeArrowheads="1" noTextEdit="1"/>
          </p:cNvSpPr>
          <p:nvPr>
            <p:ph type="sldImg" idx="2"/>
          </p:nvPr>
        </p:nvSpPr>
        <p:spPr bwMode="auto">
          <a:xfrm>
            <a:off x="731838" y="750888"/>
            <a:ext cx="5429250" cy="37592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7388" y="4759325"/>
            <a:ext cx="5513387" cy="451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40" tIns="48224" rIns="96440" bIns="4822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3078" name="Rectangle 6"/>
          <p:cNvSpPr>
            <a:spLocks noGrp="1" noChangeArrowheads="1"/>
          </p:cNvSpPr>
          <p:nvPr>
            <p:ph type="ftr" sz="quarter" idx="4"/>
          </p:nvPr>
        </p:nvSpPr>
        <p:spPr bwMode="auto">
          <a:xfrm>
            <a:off x="0" y="9517063"/>
            <a:ext cx="2982913"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40" tIns="48224" rIns="96440" bIns="48224" numCol="1" anchor="b" anchorCtr="0" compatLnSpc="1">
            <a:prstTxWarp prst="textNoShape">
              <a:avLst/>
            </a:prstTxWarp>
          </a:bodyPr>
          <a:lstStyle>
            <a:lvl1pPr algn="l" defTabSz="966788">
              <a:defRPr sz="1400" b="0"/>
            </a:lvl1pPr>
          </a:lstStyle>
          <a:p>
            <a:pPr>
              <a:defRPr/>
            </a:pPr>
            <a:endParaRPr lang="en-US" altLang="ja-JP"/>
          </a:p>
        </p:txBody>
      </p:sp>
      <p:sp>
        <p:nvSpPr>
          <p:cNvPr id="3079" name="Rectangle 7"/>
          <p:cNvSpPr>
            <a:spLocks noGrp="1" noChangeArrowheads="1"/>
          </p:cNvSpPr>
          <p:nvPr>
            <p:ph type="sldNum" sz="quarter" idx="5"/>
          </p:nvPr>
        </p:nvSpPr>
        <p:spPr bwMode="auto">
          <a:xfrm>
            <a:off x="3902075" y="9517063"/>
            <a:ext cx="29845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40" tIns="48224" rIns="96440" bIns="48224" numCol="1" anchor="b" anchorCtr="0" compatLnSpc="1">
            <a:prstTxWarp prst="textNoShape">
              <a:avLst/>
            </a:prstTxWarp>
          </a:bodyPr>
          <a:lstStyle>
            <a:lvl1pPr algn="r" defTabSz="966788">
              <a:defRPr sz="1400" b="0"/>
            </a:lvl1pPr>
          </a:lstStyle>
          <a:p>
            <a:pPr>
              <a:defRPr/>
            </a:pPr>
            <a:fld id="{352E9522-24FA-4950-95F4-096FB01F2F59}" type="slidenum">
              <a:rPr lang="en-US" altLang="ja-JP"/>
              <a:pPr>
                <a:defRPr/>
              </a:pPr>
              <a:t>‹#›</a:t>
            </a:fld>
            <a:endParaRPr lang="en-US" altLang="ja-JP"/>
          </a:p>
        </p:txBody>
      </p:sp>
    </p:spTree>
    <p:extLst>
      <p:ext uri="{BB962C8B-B14F-4D97-AF65-F5344CB8AC3E}">
        <p14:creationId xmlns:p14="http://schemas.microsoft.com/office/powerpoint/2010/main" val="21909595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defTabSz="966788" eaLnBrk="0" hangingPunct="0">
              <a:defRPr kumimoji="1" b="1">
                <a:solidFill>
                  <a:schemeClr val="tx1"/>
                </a:solidFill>
                <a:latin typeface="Arial" charset="0"/>
                <a:ea typeface="ＭＳ Ｐゴシック" pitchFamily="50" charset="-128"/>
              </a:defRPr>
            </a:lvl1pPr>
            <a:lvl2pPr marL="742950" indent="-285750" defTabSz="966788" eaLnBrk="0" hangingPunct="0">
              <a:defRPr kumimoji="1" b="1">
                <a:solidFill>
                  <a:schemeClr val="tx1"/>
                </a:solidFill>
                <a:latin typeface="Arial" charset="0"/>
                <a:ea typeface="ＭＳ Ｐゴシック" pitchFamily="50" charset="-128"/>
              </a:defRPr>
            </a:lvl2pPr>
            <a:lvl3pPr marL="1143000" indent="-228600" defTabSz="966788" eaLnBrk="0" hangingPunct="0">
              <a:defRPr kumimoji="1" b="1">
                <a:solidFill>
                  <a:schemeClr val="tx1"/>
                </a:solidFill>
                <a:latin typeface="Arial" charset="0"/>
                <a:ea typeface="ＭＳ Ｐゴシック" pitchFamily="50" charset="-128"/>
              </a:defRPr>
            </a:lvl3pPr>
            <a:lvl4pPr marL="1600200" indent="-228600" defTabSz="966788" eaLnBrk="0" hangingPunct="0">
              <a:defRPr kumimoji="1" b="1">
                <a:solidFill>
                  <a:schemeClr val="tx1"/>
                </a:solidFill>
                <a:latin typeface="Arial" charset="0"/>
                <a:ea typeface="ＭＳ Ｐゴシック" pitchFamily="50" charset="-128"/>
              </a:defRPr>
            </a:lvl4pPr>
            <a:lvl5pPr marL="2057400" indent="-228600" defTabSz="966788" eaLnBrk="0" hangingPunct="0">
              <a:defRPr kumimoji="1" b="1">
                <a:solidFill>
                  <a:schemeClr val="tx1"/>
                </a:solidFill>
                <a:latin typeface="Arial" charset="0"/>
                <a:ea typeface="ＭＳ Ｐゴシック" pitchFamily="50" charset="-128"/>
              </a:defRPr>
            </a:lvl5pPr>
            <a:lvl6pPr marL="2514600" indent="-228600" algn="ctr" defTabSz="966788"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defTabSz="966788"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defTabSz="966788"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defTabSz="966788"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fld id="{12C95953-08C8-43FC-8D7E-522F7597D162}" type="slidenum">
              <a:rPr lang="en-US" altLang="ja-JP" b="0" smtClean="0"/>
              <a:pPr eaLnBrk="1" hangingPunct="1"/>
              <a:t>1</a:t>
            </a:fld>
            <a:endParaRPr lang="en-US" altLang="ja-JP" b="0" smtClean="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defTabSz="966788" eaLnBrk="0" hangingPunct="0">
              <a:defRPr kumimoji="1" b="1">
                <a:solidFill>
                  <a:schemeClr val="tx1"/>
                </a:solidFill>
                <a:latin typeface="Arial" charset="0"/>
                <a:ea typeface="ＭＳ Ｐゴシック" pitchFamily="50" charset="-128"/>
              </a:defRPr>
            </a:lvl1pPr>
            <a:lvl2pPr marL="742950" indent="-285750" defTabSz="966788" eaLnBrk="0" hangingPunct="0">
              <a:defRPr kumimoji="1" b="1">
                <a:solidFill>
                  <a:schemeClr val="tx1"/>
                </a:solidFill>
                <a:latin typeface="Arial" charset="0"/>
                <a:ea typeface="ＭＳ Ｐゴシック" pitchFamily="50" charset="-128"/>
              </a:defRPr>
            </a:lvl2pPr>
            <a:lvl3pPr marL="1143000" indent="-228600" defTabSz="966788" eaLnBrk="0" hangingPunct="0">
              <a:defRPr kumimoji="1" b="1">
                <a:solidFill>
                  <a:schemeClr val="tx1"/>
                </a:solidFill>
                <a:latin typeface="Arial" charset="0"/>
                <a:ea typeface="ＭＳ Ｐゴシック" pitchFamily="50" charset="-128"/>
              </a:defRPr>
            </a:lvl3pPr>
            <a:lvl4pPr marL="1600200" indent="-228600" defTabSz="966788" eaLnBrk="0" hangingPunct="0">
              <a:defRPr kumimoji="1" b="1">
                <a:solidFill>
                  <a:schemeClr val="tx1"/>
                </a:solidFill>
                <a:latin typeface="Arial" charset="0"/>
                <a:ea typeface="ＭＳ Ｐゴシック" pitchFamily="50" charset="-128"/>
              </a:defRPr>
            </a:lvl4pPr>
            <a:lvl5pPr marL="2057400" indent="-228600" defTabSz="966788" eaLnBrk="0" hangingPunct="0">
              <a:defRPr kumimoji="1" b="1">
                <a:solidFill>
                  <a:schemeClr val="tx1"/>
                </a:solidFill>
                <a:latin typeface="Arial" charset="0"/>
                <a:ea typeface="ＭＳ Ｐゴシック" pitchFamily="50" charset="-128"/>
              </a:defRPr>
            </a:lvl5pPr>
            <a:lvl6pPr marL="2514600" indent="-228600" algn="ctr" defTabSz="966788"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defTabSz="966788"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defTabSz="966788"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defTabSz="966788"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fld id="{1133BDE5-9567-4FE1-838B-3800935FC6C0}" type="slidenum">
              <a:rPr lang="en-US" altLang="ja-JP" b="0" smtClean="0"/>
              <a:pPr eaLnBrk="1" hangingPunct="1"/>
              <a:t>2</a:t>
            </a:fld>
            <a:endParaRPr lang="en-US" altLang="ja-JP" b="0"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defTabSz="966788" eaLnBrk="0" hangingPunct="0">
              <a:defRPr kumimoji="1" b="1">
                <a:solidFill>
                  <a:schemeClr val="tx1"/>
                </a:solidFill>
                <a:latin typeface="Arial" charset="0"/>
                <a:ea typeface="ＭＳ Ｐゴシック" pitchFamily="50" charset="-128"/>
              </a:defRPr>
            </a:lvl1pPr>
            <a:lvl2pPr marL="742950" indent="-285750" defTabSz="966788" eaLnBrk="0" hangingPunct="0">
              <a:defRPr kumimoji="1" b="1">
                <a:solidFill>
                  <a:schemeClr val="tx1"/>
                </a:solidFill>
                <a:latin typeface="Arial" charset="0"/>
                <a:ea typeface="ＭＳ Ｐゴシック" pitchFamily="50" charset="-128"/>
              </a:defRPr>
            </a:lvl2pPr>
            <a:lvl3pPr marL="1143000" indent="-228600" defTabSz="966788" eaLnBrk="0" hangingPunct="0">
              <a:defRPr kumimoji="1" b="1">
                <a:solidFill>
                  <a:schemeClr val="tx1"/>
                </a:solidFill>
                <a:latin typeface="Arial" charset="0"/>
                <a:ea typeface="ＭＳ Ｐゴシック" pitchFamily="50" charset="-128"/>
              </a:defRPr>
            </a:lvl3pPr>
            <a:lvl4pPr marL="1600200" indent="-228600" defTabSz="966788" eaLnBrk="0" hangingPunct="0">
              <a:defRPr kumimoji="1" b="1">
                <a:solidFill>
                  <a:schemeClr val="tx1"/>
                </a:solidFill>
                <a:latin typeface="Arial" charset="0"/>
                <a:ea typeface="ＭＳ Ｐゴシック" pitchFamily="50" charset="-128"/>
              </a:defRPr>
            </a:lvl4pPr>
            <a:lvl5pPr marL="2057400" indent="-228600" defTabSz="966788" eaLnBrk="0" hangingPunct="0">
              <a:defRPr kumimoji="1" b="1">
                <a:solidFill>
                  <a:schemeClr val="tx1"/>
                </a:solidFill>
                <a:latin typeface="Arial" charset="0"/>
                <a:ea typeface="ＭＳ Ｐゴシック" pitchFamily="50" charset="-128"/>
              </a:defRPr>
            </a:lvl5pPr>
            <a:lvl6pPr marL="2514600" indent="-228600" algn="ctr" defTabSz="966788"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defTabSz="966788"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defTabSz="966788"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defTabSz="966788"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fld id="{760D934E-3D7E-432F-BD22-EEB2B3F3FA2E}" type="slidenum">
              <a:rPr lang="en-US" altLang="ja-JP" b="0" smtClean="0"/>
              <a:pPr eaLnBrk="1" hangingPunct="1"/>
              <a:t>3</a:t>
            </a:fld>
            <a:endParaRPr lang="en-US" altLang="ja-JP" b="0" smtClean="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defTabSz="966788" eaLnBrk="0" hangingPunct="0">
              <a:defRPr kumimoji="1" b="1">
                <a:solidFill>
                  <a:schemeClr val="tx1"/>
                </a:solidFill>
                <a:latin typeface="Arial" charset="0"/>
                <a:ea typeface="ＭＳ Ｐゴシック" pitchFamily="50" charset="-128"/>
              </a:defRPr>
            </a:lvl1pPr>
            <a:lvl2pPr marL="742950" indent="-285750" defTabSz="966788" eaLnBrk="0" hangingPunct="0">
              <a:defRPr kumimoji="1" b="1">
                <a:solidFill>
                  <a:schemeClr val="tx1"/>
                </a:solidFill>
                <a:latin typeface="Arial" charset="0"/>
                <a:ea typeface="ＭＳ Ｐゴシック" pitchFamily="50" charset="-128"/>
              </a:defRPr>
            </a:lvl2pPr>
            <a:lvl3pPr marL="1143000" indent="-228600" defTabSz="966788" eaLnBrk="0" hangingPunct="0">
              <a:defRPr kumimoji="1" b="1">
                <a:solidFill>
                  <a:schemeClr val="tx1"/>
                </a:solidFill>
                <a:latin typeface="Arial" charset="0"/>
                <a:ea typeface="ＭＳ Ｐゴシック" pitchFamily="50" charset="-128"/>
              </a:defRPr>
            </a:lvl3pPr>
            <a:lvl4pPr marL="1600200" indent="-228600" defTabSz="966788" eaLnBrk="0" hangingPunct="0">
              <a:defRPr kumimoji="1" b="1">
                <a:solidFill>
                  <a:schemeClr val="tx1"/>
                </a:solidFill>
                <a:latin typeface="Arial" charset="0"/>
                <a:ea typeface="ＭＳ Ｐゴシック" pitchFamily="50" charset="-128"/>
              </a:defRPr>
            </a:lvl4pPr>
            <a:lvl5pPr marL="2057400" indent="-228600" defTabSz="966788" eaLnBrk="0" hangingPunct="0">
              <a:defRPr kumimoji="1" b="1">
                <a:solidFill>
                  <a:schemeClr val="tx1"/>
                </a:solidFill>
                <a:latin typeface="Arial" charset="0"/>
                <a:ea typeface="ＭＳ Ｐゴシック" pitchFamily="50" charset="-128"/>
              </a:defRPr>
            </a:lvl5pPr>
            <a:lvl6pPr marL="2514600" indent="-228600" algn="ctr" defTabSz="966788"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defTabSz="966788"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defTabSz="966788"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defTabSz="966788"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fld id="{073AFFF9-98DA-4201-ACF7-92DE434B0410}" type="slidenum">
              <a:rPr lang="en-US" altLang="ja-JP" b="0" smtClean="0"/>
              <a:pPr eaLnBrk="1" hangingPunct="1"/>
              <a:t>4</a:t>
            </a:fld>
            <a:endParaRPr lang="en-US" altLang="ja-JP" b="0" smtClean="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FF96924-3F1B-45CA-9C0B-79DE911FBBF7}" type="slidenum">
              <a:rPr lang="en-US" altLang="ja-JP"/>
              <a:pPr>
                <a:defRPr/>
              </a:pPr>
              <a:t>‹#›</a:t>
            </a:fld>
            <a:endParaRPr lang="en-US" altLang="ja-JP"/>
          </a:p>
        </p:txBody>
      </p:sp>
    </p:spTree>
    <p:extLst>
      <p:ext uri="{BB962C8B-B14F-4D97-AF65-F5344CB8AC3E}">
        <p14:creationId xmlns:p14="http://schemas.microsoft.com/office/powerpoint/2010/main" val="546621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630B8BE-D02A-4ED6-82EC-345112FC4318}" type="slidenum">
              <a:rPr lang="en-US" altLang="ja-JP"/>
              <a:pPr>
                <a:defRPr/>
              </a:pPr>
              <a:t>‹#›</a:t>
            </a:fld>
            <a:endParaRPr lang="en-US" altLang="ja-JP"/>
          </a:p>
        </p:txBody>
      </p:sp>
    </p:spTree>
    <p:extLst>
      <p:ext uri="{BB962C8B-B14F-4D97-AF65-F5344CB8AC3E}">
        <p14:creationId xmlns:p14="http://schemas.microsoft.com/office/powerpoint/2010/main" val="1146977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DECC400-2E16-424E-8501-DFA58DDEC0D1}" type="slidenum">
              <a:rPr lang="en-US" altLang="ja-JP"/>
              <a:pPr>
                <a:defRPr/>
              </a:pPr>
              <a:t>‹#›</a:t>
            </a:fld>
            <a:endParaRPr lang="en-US" altLang="ja-JP"/>
          </a:p>
        </p:txBody>
      </p:sp>
    </p:spTree>
    <p:extLst>
      <p:ext uri="{BB962C8B-B14F-4D97-AF65-F5344CB8AC3E}">
        <p14:creationId xmlns:p14="http://schemas.microsoft.com/office/powerpoint/2010/main" val="3062419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7C84687-A8AC-4BB6-987E-42AD38A30886}" type="slidenum">
              <a:rPr lang="en-US" altLang="ja-JP"/>
              <a:pPr>
                <a:defRPr/>
              </a:pPr>
              <a:t>‹#›</a:t>
            </a:fld>
            <a:endParaRPr lang="en-US" altLang="ja-JP"/>
          </a:p>
        </p:txBody>
      </p:sp>
    </p:spTree>
    <p:extLst>
      <p:ext uri="{BB962C8B-B14F-4D97-AF65-F5344CB8AC3E}">
        <p14:creationId xmlns:p14="http://schemas.microsoft.com/office/powerpoint/2010/main" val="2988598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E154903-A4D4-47FC-B355-A070D6345C9B}" type="slidenum">
              <a:rPr lang="en-US" altLang="ja-JP"/>
              <a:pPr>
                <a:defRPr/>
              </a:pPr>
              <a:t>‹#›</a:t>
            </a:fld>
            <a:endParaRPr lang="en-US" altLang="ja-JP"/>
          </a:p>
        </p:txBody>
      </p:sp>
    </p:spTree>
    <p:extLst>
      <p:ext uri="{BB962C8B-B14F-4D97-AF65-F5344CB8AC3E}">
        <p14:creationId xmlns:p14="http://schemas.microsoft.com/office/powerpoint/2010/main" val="2433088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551F3A1-387A-4D59-86AE-B27F998957D6}" type="slidenum">
              <a:rPr lang="en-US" altLang="ja-JP"/>
              <a:pPr>
                <a:defRPr/>
              </a:pPr>
              <a:t>‹#›</a:t>
            </a:fld>
            <a:endParaRPr lang="en-US" altLang="ja-JP"/>
          </a:p>
        </p:txBody>
      </p:sp>
    </p:spTree>
    <p:extLst>
      <p:ext uri="{BB962C8B-B14F-4D97-AF65-F5344CB8AC3E}">
        <p14:creationId xmlns:p14="http://schemas.microsoft.com/office/powerpoint/2010/main" val="2587987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933D8B1-F3B8-45EA-B853-4A1658FA28B7}" type="slidenum">
              <a:rPr lang="en-US" altLang="ja-JP"/>
              <a:pPr>
                <a:defRPr/>
              </a:pPr>
              <a:t>‹#›</a:t>
            </a:fld>
            <a:endParaRPr lang="en-US" altLang="ja-JP"/>
          </a:p>
        </p:txBody>
      </p:sp>
    </p:spTree>
    <p:extLst>
      <p:ext uri="{BB962C8B-B14F-4D97-AF65-F5344CB8AC3E}">
        <p14:creationId xmlns:p14="http://schemas.microsoft.com/office/powerpoint/2010/main" val="3230981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AA2DC6A-0850-41DE-8584-06191EB3CEDE}" type="slidenum">
              <a:rPr lang="en-US" altLang="ja-JP"/>
              <a:pPr>
                <a:defRPr/>
              </a:pPr>
              <a:t>‹#›</a:t>
            </a:fld>
            <a:endParaRPr lang="en-US" altLang="ja-JP"/>
          </a:p>
        </p:txBody>
      </p:sp>
    </p:spTree>
    <p:extLst>
      <p:ext uri="{BB962C8B-B14F-4D97-AF65-F5344CB8AC3E}">
        <p14:creationId xmlns:p14="http://schemas.microsoft.com/office/powerpoint/2010/main" val="402546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BD90C09-C31E-43AF-80DE-423DC622B021}" type="slidenum">
              <a:rPr lang="en-US" altLang="ja-JP"/>
              <a:pPr>
                <a:defRPr/>
              </a:pPr>
              <a:t>‹#›</a:t>
            </a:fld>
            <a:endParaRPr lang="en-US" altLang="ja-JP"/>
          </a:p>
        </p:txBody>
      </p:sp>
    </p:spTree>
    <p:extLst>
      <p:ext uri="{BB962C8B-B14F-4D97-AF65-F5344CB8AC3E}">
        <p14:creationId xmlns:p14="http://schemas.microsoft.com/office/powerpoint/2010/main" val="2358869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C2A0C48-261B-4917-B510-8F49A5190DFF}" type="slidenum">
              <a:rPr lang="en-US" altLang="ja-JP"/>
              <a:pPr>
                <a:defRPr/>
              </a:pPr>
              <a:t>‹#›</a:t>
            </a:fld>
            <a:endParaRPr lang="en-US" altLang="ja-JP"/>
          </a:p>
        </p:txBody>
      </p:sp>
    </p:spTree>
    <p:extLst>
      <p:ext uri="{BB962C8B-B14F-4D97-AF65-F5344CB8AC3E}">
        <p14:creationId xmlns:p14="http://schemas.microsoft.com/office/powerpoint/2010/main" val="1680452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6C8ABB4-69FF-4D47-A95E-701154B8ADA6}" type="slidenum">
              <a:rPr lang="en-US" altLang="ja-JP"/>
              <a:pPr>
                <a:defRPr/>
              </a:pPr>
              <a:t>‹#›</a:t>
            </a:fld>
            <a:endParaRPr lang="en-US" altLang="ja-JP"/>
          </a:p>
        </p:txBody>
      </p:sp>
    </p:spTree>
    <p:extLst>
      <p:ext uri="{BB962C8B-B14F-4D97-AF65-F5344CB8AC3E}">
        <p14:creationId xmlns:p14="http://schemas.microsoft.com/office/powerpoint/2010/main" val="3942744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0"/>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ltLang="ja-JP"/>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vl1pPr>
          </a:lstStyle>
          <a:p>
            <a:pPr>
              <a:defRPr/>
            </a:pPr>
            <a:fld id="{1B393B98-3FA4-4D6A-8CCD-91D8CE560307}"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gif"/><Relationship Id="rId4" Type="http://schemas.openxmlformats.org/officeDocument/2006/relationships/image" Target="../media/image9.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reeform 3"/>
          <p:cNvSpPr>
            <a:spLocks/>
          </p:cNvSpPr>
          <p:nvPr/>
        </p:nvSpPr>
        <p:spPr bwMode="auto">
          <a:xfrm rot="16200000" flipV="1">
            <a:off x="-1046162" y="1366837"/>
            <a:ext cx="4375150" cy="2263775"/>
          </a:xfrm>
          <a:custGeom>
            <a:avLst/>
            <a:gdLst>
              <a:gd name="T0" fmla="*/ 2147483647 w 2120"/>
              <a:gd name="T1" fmla="*/ 2147483647 h 1149"/>
              <a:gd name="T2" fmla="*/ 2147483647 w 2120"/>
              <a:gd name="T3" fmla="*/ 2147483647 h 1149"/>
              <a:gd name="T4" fmla="*/ 2147483647 w 2120"/>
              <a:gd name="T5" fmla="*/ 2147483647 h 1149"/>
              <a:gd name="T6" fmla="*/ 2147483647 w 2120"/>
              <a:gd name="T7" fmla="*/ 2147483647 h 1149"/>
              <a:gd name="T8" fmla="*/ 0 w 2120"/>
              <a:gd name="T9" fmla="*/ 0 h 1149"/>
              <a:gd name="T10" fmla="*/ 2147483647 w 2120"/>
              <a:gd name="T11" fmla="*/ 2147483647 h 114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20" h="1149">
                <a:moveTo>
                  <a:pt x="2120" y="2"/>
                </a:moveTo>
                <a:lnTo>
                  <a:pt x="2118" y="1149"/>
                </a:lnTo>
                <a:lnTo>
                  <a:pt x="311" y="1148"/>
                </a:lnTo>
                <a:lnTo>
                  <a:pt x="311" y="778"/>
                </a:lnTo>
                <a:lnTo>
                  <a:pt x="0" y="0"/>
                </a:lnTo>
                <a:lnTo>
                  <a:pt x="2120" y="2"/>
                </a:lnTo>
                <a:close/>
              </a:path>
            </a:pathLst>
          </a:custGeom>
          <a:solidFill>
            <a:schemeClr val="bg1"/>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1" name="AutoShape 4"/>
          <p:cNvSpPr>
            <a:spLocks noChangeArrowheads="1"/>
          </p:cNvSpPr>
          <p:nvPr/>
        </p:nvSpPr>
        <p:spPr bwMode="auto">
          <a:xfrm rot="-9420000" flipH="1" flipV="1">
            <a:off x="611188" y="4344988"/>
            <a:ext cx="1606550" cy="381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030 w 21600"/>
              <a:gd name="T13" fmla="*/ 2030 h 21600"/>
              <a:gd name="T14" fmla="*/ 19570 w 21600"/>
              <a:gd name="T15" fmla="*/ 19570 h 21600"/>
            </a:gdLst>
            <a:ahLst/>
            <a:cxnLst>
              <a:cxn ang="T8">
                <a:pos x="T0" y="T1"/>
              </a:cxn>
              <a:cxn ang="T9">
                <a:pos x="T2" y="T3"/>
              </a:cxn>
              <a:cxn ang="T10">
                <a:pos x="T4" y="T5"/>
              </a:cxn>
              <a:cxn ang="T11">
                <a:pos x="T6" y="T7"/>
              </a:cxn>
            </a:cxnLst>
            <a:rect l="T12" t="T13" r="T14" b="T15"/>
            <a:pathLst>
              <a:path w="21600" h="21600">
                <a:moveTo>
                  <a:pt x="0" y="0"/>
                </a:moveTo>
                <a:lnTo>
                  <a:pt x="459" y="21600"/>
                </a:lnTo>
                <a:lnTo>
                  <a:pt x="21141"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2" name="AutoShape 5"/>
          <p:cNvSpPr>
            <a:spLocks noChangeArrowheads="1"/>
          </p:cNvSpPr>
          <p:nvPr/>
        </p:nvSpPr>
        <p:spPr bwMode="auto">
          <a:xfrm>
            <a:off x="2192338" y="4683125"/>
            <a:ext cx="1474787" cy="1639888"/>
          </a:xfrm>
          <a:prstGeom prst="roundRect">
            <a:avLst>
              <a:gd name="adj" fmla="val 5912"/>
            </a:avLst>
          </a:prstGeom>
          <a:solidFill>
            <a:schemeClr val="bg1"/>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3" name="Freeform 6"/>
          <p:cNvSpPr>
            <a:spLocks/>
          </p:cNvSpPr>
          <p:nvPr/>
        </p:nvSpPr>
        <p:spPr bwMode="auto">
          <a:xfrm rot="-5400000">
            <a:off x="2536826" y="1365250"/>
            <a:ext cx="4375150" cy="2263775"/>
          </a:xfrm>
          <a:custGeom>
            <a:avLst/>
            <a:gdLst>
              <a:gd name="T0" fmla="*/ 2147483647 w 2120"/>
              <a:gd name="T1" fmla="*/ 2147483647 h 1149"/>
              <a:gd name="T2" fmla="*/ 2147483647 w 2120"/>
              <a:gd name="T3" fmla="*/ 2147483647 h 1149"/>
              <a:gd name="T4" fmla="*/ 2147483647 w 2120"/>
              <a:gd name="T5" fmla="*/ 2147483647 h 1149"/>
              <a:gd name="T6" fmla="*/ 2147483647 w 2120"/>
              <a:gd name="T7" fmla="*/ 2147483647 h 1149"/>
              <a:gd name="T8" fmla="*/ 0 w 2120"/>
              <a:gd name="T9" fmla="*/ 0 h 1149"/>
              <a:gd name="T10" fmla="*/ 2147483647 w 2120"/>
              <a:gd name="T11" fmla="*/ 2147483647 h 114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20" h="1149">
                <a:moveTo>
                  <a:pt x="2120" y="2"/>
                </a:moveTo>
                <a:lnTo>
                  <a:pt x="2118" y="1149"/>
                </a:lnTo>
                <a:lnTo>
                  <a:pt x="311" y="1148"/>
                </a:lnTo>
                <a:lnTo>
                  <a:pt x="311" y="778"/>
                </a:lnTo>
                <a:lnTo>
                  <a:pt x="0" y="0"/>
                </a:lnTo>
                <a:lnTo>
                  <a:pt x="2120" y="2"/>
                </a:lnTo>
                <a:close/>
              </a:path>
            </a:pathLst>
          </a:custGeom>
          <a:solidFill>
            <a:schemeClr val="bg1"/>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4" name="AutoShape 7"/>
          <p:cNvSpPr>
            <a:spLocks noChangeArrowheads="1"/>
          </p:cNvSpPr>
          <p:nvPr/>
        </p:nvSpPr>
        <p:spPr bwMode="auto">
          <a:xfrm rot="5400000" flipH="1" flipV="1">
            <a:off x="5449094" y="2905919"/>
            <a:ext cx="1550987" cy="7270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205 w 21600"/>
              <a:gd name="T13" fmla="*/ 2205 h 21600"/>
              <a:gd name="T14" fmla="*/ 19395 w 21600"/>
              <a:gd name="T15" fmla="*/ 19395 h 21600"/>
            </a:gdLst>
            <a:ahLst/>
            <a:cxnLst>
              <a:cxn ang="T8">
                <a:pos x="T0" y="T1"/>
              </a:cxn>
              <a:cxn ang="T9">
                <a:pos x="T2" y="T3"/>
              </a:cxn>
              <a:cxn ang="T10">
                <a:pos x="T4" y="T5"/>
              </a:cxn>
              <a:cxn ang="T11">
                <a:pos x="T6" y="T7"/>
              </a:cxn>
            </a:cxnLst>
            <a:rect l="T12" t="T13" r="T14" b="T15"/>
            <a:pathLst>
              <a:path w="21600" h="21600">
                <a:moveTo>
                  <a:pt x="0" y="0"/>
                </a:moveTo>
                <a:lnTo>
                  <a:pt x="809" y="21600"/>
                </a:lnTo>
                <a:lnTo>
                  <a:pt x="20791"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5" name="AutoShape 8"/>
          <p:cNvSpPr>
            <a:spLocks noChangeArrowheads="1"/>
          </p:cNvSpPr>
          <p:nvPr/>
        </p:nvSpPr>
        <p:spPr bwMode="auto">
          <a:xfrm flipH="1">
            <a:off x="4833938" y="4071938"/>
            <a:ext cx="728662" cy="381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894 w 21600"/>
              <a:gd name="T13" fmla="*/ 4894 h 21600"/>
              <a:gd name="T14" fmla="*/ 16706 w 21600"/>
              <a:gd name="T15" fmla="*/ 16706 h 21600"/>
            </a:gdLst>
            <a:ahLst/>
            <a:cxnLst>
              <a:cxn ang="T8">
                <a:pos x="T0" y="T1"/>
              </a:cxn>
              <a:cxn ang="T9">
                <a:pos x="T2" y="T3"/>
              </a:cxn>
              <a:cxn ang="T10">
                <a:pos x="T4" y="T5"/>
              </a:cxn>
              <a:cxn ang="T11">
                <a:pos x="T6" y="T7"/>
              </a:cxn>
            </a:cxnLst>
            <a:rect l="T12" t="T13" r="T14" b="T15"/>
            <a:pathLst>
              <a:path w="21600" h="21600">
                <a:moveTo>
                  <a:pt x="0" y="0"/>
                </a:moveTo>
                <a:lnTo>
                  <a:pt x="6188" y="21600"/>
                </a:lnTo>
                <a:lnTo>
                  <a:pt x="15412" y="21600"/>
                </a:lnTo>
                <a:lnTo>
                  <a:pt x="21600" y="0"/>
                </a:lnTo>
                <a:lnTo>
                  <a:pt x="0" y="0"/>
                </a:lnTo>
                <a:close/>
              </a:path>
            </a:pathLst>
          </a:cu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6" name="AutoShape 9"/>
          <p:cNvSpPr>
            <a:spLocks noChangeArrowheads="1"/>
          </p:cNvSpPr>
          <p:nvPr/>
        </p:nvSpPr>
        <p:spPr bwMode="auto">
          <a:xfrm rot="20220000" flipH="1">
            <a:off x="3643313" y="4348163"/>
            <a:ext cx="1606550" cy="381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129 w 21600"/>
              <a:gd name="T13" fmla="*/ 2129 h 21600"/>
              <a:gd name="T14" fmla="*/ 19471 w 21600"/>
              <a:gd name="T15" fmla="*/ 19471 h 21600"/>
            </a:gdLst>
            <a:ahLst/>
            <a:cxnLst>
              <a:cxn ang="T8">
                <a:pos x="T0" y="T1"/>
              </a:cxn>
              <a:cxn ang="T9">
                <a:pos x="T2" y="T3"/>
              </a:cxn>
              <a:cxn ang="T10">
                <a:pos x="T4" y="T5"/>
              </a:cxn>
              <a:cxn ang="T11">
                <a:pos x="T6" y="T7"/>
              </a:cxn>
            </a:cxnLst>
            <a:rect l="T12" t="T13" r="T14" b="T15"/>
            <a:pathLst>
              <a:path w="21600" h="21600">
                <a:moveTo>
                  <a:pt x="0" y="0"/>
                </a:moveTo>
                <a:lnTo>
                  <a:pt x="657" y="21600"/>
                </a:lnTo>
                <a:lnTo>
                  <a:pt x="20943" y="21600"/>
                </a:lnTo>
                <a:lnTo>
                  <a:pt x="21600" y="0"/>
                </a:lnTo>
                <a:lnTo>
                  <a:pt x="0" y="0"/>
                </a:lnTo>
                <a:close/>
              </a:path>
            </a:pathLst>
          </a:custGeom>
          <a:noFill/>
          <a:ln w="9525">
            <a:solidFill>
              <a:srgbClr val="0000FF"/>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7" name="Rectangle 10"/>
          <p:cNvSpPr>
            <a:spLocks noChangeArrowheads="1"/>
          </p:cNvSpPr>
          <p:nvPr/>
        </p:nvSpPr>
        <p:spPr bwMode="auto">
          <a:xfrm>
            <a:off x="5099050" y="441325"/>
            <a:ext cx="63500" cy="21526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Rectangle 11"/>
          <p:cNvSpPr>
            <a:spLocks noChangeArrowheads="1"/>
          </p:cNvSpPr>
          <p:nvPr/>
        </p:nvSpPr>
        <p:spPr bwMode="auto">
          <a:xfrm flipH="1">
            <a:off x="3527425" y="317500"/>
            <a:ext cx="85725" cy="43402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9" name="AutoShape 12"/>
          <p:cNvSpPr>
            <a:spLocks noChangeArrowheads="1"/>
          </p:cNvSpPr>
          <p:nvPr/>
        </p:nvSpPr>
        <p:spPr bwMode="auto">
          <a:xfrm rot="5400000" flipH="1" flipV="1">
            <a:off x="5741194" y="423069"/>
            <a:ext cx="950913" cy="727075"/>
          </a:xfrm>
          <a:custGeom>
            <a:avLst/>
            <a:gdLst>
              <a:gd name="T0" fmla="*/ 2147483647 w 21600"/>
              <a:gd name="T1" fmla="*/ 2147483647 h 21600"/>
              <a:gd name="T2" fmla="*/ 2147483647 w 21600"/>
              <a:gd name="T3" fmla="*/ 2147483647 h 21600"/>
              <a:gd name="T4" fmla="*/ 0 w 21600"/>
              <a:gd name="T5" fmla="*/ 2147483647 h 21600"/>
              <a:gd name="T6" fmla="*/ 2147483647 w 21600"/>
              <a:gd name="T7" fmla="*/ 0 h 21600"/>
              <a:gd name="T8" fmla="*/ 0 60000 65536"/>
              <a:gd name="T9" fmla="*/ 0 60000 65536"/>
              <a:gd name="T10" fmla="*/ 0 60000 65536"/>
              <a:gd name="T11" fmla="*/ 0 60000 65536"/>
              <a:gd name="T12" fmla="*/ 1800 w 21600"/>
              <a:gd name="T13" fmla="*/ 1800 h 21600"/>
              <a:gd name="T14" fmla="*/ 19800 w 21600"/>
              <a:gd name="T15" fmla="*/ 19800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60" name="Line 16"/>
          <p:cNvSpPr>
            <a:spLocks noChangeShapeType="1"/>
          </p:cNvSpPr>
          <p:nvPr/>
        </p:nvSpPr>
        <p:spPr bwMode="auto">
          <a:xfrm rot="10800000" flipV="1">
            <a:off x="3649663" y="358775"/>
            <a:ext cx="1587" cy="4303713"/>
          </a:xfrm>
          <a:prstGeom prst="line">
            <a:avLst/>
          </a:prstGeom>
          <a:noFill/>
          <a:ln w="9525">
            <a:solidFill>
              <a:srgbClr val="96969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1" name="AutoShape 17"/>
          <p:cNvSpPr>
            <a:spLocks noChangeArrowheads="1"/>
          </p:cNvSpPr>
          <p:nvPr/>
        </p:nvSpPr>
        <p:spPr bwMode="auto">
          <a:xfrm>
            <a:off x="36513" y="4078288"/>
            <a:ext cx="728662" cy="381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15 w 21600"/>
              <a:gd name="T13" fmla="*/ 4515 h 21600"/>
              <a:gd name="T14" fmla="*/ 17085 w 21600"/>
              <a:gd name="T15" fmla="*/ 17085 h 21600"/>
            </a:gdLst>
            <a:ahLst/>
            <a:cxnLst>
              <a:cxn ang="T8">
                <a:pos x="T0" y="T1"/>
              </a:cxn>
              <a:cxn ang="T9">
                <a:pos x="T2" y="T3"/>
              </a:cxn>
              <a:cxn ang="T10">
                <a:pos x="T4" y="T5"/>
              </a:cxn>
              <a:cxn ang="T11">
                <a:pos x="T6" y="T7"/>
              </a:cxn>
            </a:cxnLst>
            <a:rect l="T12" t="T13" r="T14" b="T15"/>
            <a:pathLst>
              <a:path w="21600" h="21600">
                <a:moveTo>
                  <a:pt x="0" y="0"/>
                </a:moveTo>
                <a:lnTo>
                  <a:pt x="5429" y="21600"/>
                </a:lnTo>
                <a:lnTo>
                  <a:pt x="16171" y="21600"/>
                </a:lnTo>
                <a:lnTo>
                  <a:pt x="21600" y="0"/>
                </a:lnTo>
                <a:lnTo>
                  <a:pt x="0" y="0"/>
                </a:lnTo>
                <a:close/>
              </a:path>
            </a:pathLst>
          </a:cu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62" name="Rectangle 18"/>
          <p:cNvSpPr>
            <a:spLocks noChangeArrowheads="1"/>
          </p:cNvSpPr>
          <p:nvPr/>
        </p:nvSpPr>
        <p:spPr bwMode="auto">
          <a:xfrm flipH="1">
            <a:off x="700088" y="695325"/>
            <a:ext cx="63500" cy="21510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63" name="Line 20"/>
          <p:cNvSpPr>
            <a:spLocks noChangeShapeType="1"/>
          </p:cNvSpPr>
          <p:nvPr/>
        </p:nvSpPr>
        <p:spPr bwMode="auto">
          <a:xfrm rot="10800000" flipH="1" flipV="1">
            <a:off x="741363" y="2420938"/>
            <a:ext cx="1587" cy="1625600"/>
          </a:xfrm>
          <a:prstGeom prst="line">
            <a:avLst/>
          </a:prstGeom>
          <a:noFill/>
          <a:ln w="9525">
            <a:solidFill>
              <a:srgbClr val="96969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4" name="Line 22"/>
          <p:cNvSpPr>
            <a:spLocks noChangeShapeType="1"/>
          </p:cNvSpPr>
          <p:nvPr/>
        </p:nvSpPr>
        <p:spPr bwMode="auto">
          <a:xfrm rot="10800000" flipH="1">
            <a:off x="479425" y="1577975"/>
            <a:ext cx="23177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333333"/>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5" name="Rectangle 24"/>
          <p:cNvSpPr>
            <a:spLocks noChangeArrowheads="1"/>
          </p:cNvSpPr>
          <p:nvPr/>
        </p:nvSpPr>
        <p:spPr bwMode="auto">
          <a:xfrm>
            <a:off x="2214563" y="301625"/>
            <a:ext cx="1466850" cy="523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66" name="Rectangle 26"/>
          <p:cNvSpPr>
            <a:spLocks noChangeArrowheads="1"/>
          </p:cNvSpPr>
          <p:nvPr/>
        </p:nvSpPr>
        <p:spPr bwMode="auto">
          <a:xfrm>
            <a:off x="2254250" y="4659313"/>
            <a:ext cx="1362075" cy="539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67" name="Line 27"/>
          <p:cNvSpPr>
            <a:spLocks noChangeShapeType="1"/>
          </p:cNvSpPr>
          <p:nvPr/>
        </p:nvSpPr>
        <p:spPr bwMode="auto">
          <a:xfrm rot="-5400000">
            <a:off x="2945607" y="5652294"/>
            <a:ext cx="0" cy="1341437"/>
          </a:xfrm>
          <a:prstGeom prst="line">
            <a:avLst/>
          </a:prstGeom>
          <a:noFill/>
          <a:ln w="15875">
            <a:solidFill>
              <a:schemeClr val="bg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8" name="Line 28"/>
          <p:cNvSpPr>
            <a:spLocks noChangeShapeType="1"/>
          </p:cNvSpPr>
          <p:nvPr/>
        </p:nvSpPr>
        <p:spPr bwMode="auto">
          <a:xfrm rot="-5400000">
            <a:off x="3211513" y="6103938"/>
            <a:ext cx="0" cy="26670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9" name="Line 29"/>
          <p:cNvSpPr>
            <a:spLocks noChangeShapeType="1"/>
          </p:cNvSpPr>
          <p:nvPr/>
        </p:nvSpPr>
        <p:spPr bwMode="auto">
          <a:xfrm rot="-5400000">
            <a:off x="2927350" y="4013200"/>
            <a:ext cx="0" cy="1339850"/>
          </a:xfrm>
          <a:prstGeom prst="line">
            <a:avLst/>
          </a:prstGeom>
          <a:noFill/>
          <a:ln w="9525">
            <a:solidFill>
              <a:srgbClr val="96969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0" name="Line 30"/>
          <p:cNvSpPr>
            <a:spLocks noChangeShapeType="1"/>
          </p:cNvSpPr>
          <p:nvPr/>
        </p:nvSpPr>
        <p:spPr bwMode="auto">
          <a:xfrm rot="-6780000">
            <a:off x="4361657" y="3606006"/>
            <a:ext cx="0" cy="1512887"/>
          </a:xfrm>
          <a:prstGeom prst="line">
            <a:avLst/>
          </a:prstGeom>
          <a:noFill/>
          <a:ln w="28575">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1" name="Line 31"/>
          <p:cNvSpPr>
            <a:spLocks noChangeShapeType="1"/>
          </p:cNvSpPr>
          <p:nvPr/>
        </p:nvSpPr>
        <p:spPr bwMode="auto">
          <a:xfrm rot="17580000" flipV="1">
            <a:off x="1504157" y="3606006"/>
            <a:ext cx="0" cy="1512887"/>
          </a:xfrm>
          <a:prstGeom prst="line">
            <a:avLst/>
          </a:prstGeom>
          <a:noFill/>
          <a:ln w="28575">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2" name="Line 34"/>
          <p:cNvSpPr>
            <a:spLocks noChangeShapeType="1"/>
          </p:cNvSpPr>
          <p:nvPr/>
        </p:nvSpPr>
        <p:spPr bwMode="auto">
          <a:xfrm rot="5400000" flipH="1">
            <a:off x="5100638" y="3267075"/>
            <a:ext cx="1511300" cy="0"/>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3" name="Line 35"/>
          <p:cNvSpPr>
            <a:spLocks noChangeShapeType="1"/>
          </p:cNvSpPr>
          <p:nvPr/>
        </p:nvSpPr>
        <p:spPr bwMode="auto">
          <a:xfrm rot="-5400000">
            <a:off x="5326062" y="844551"/>
            <a:ext cx="1050925"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4" name="Rectangle 36"/>
          <p:cNvSpPr>
            <a:spLocks noChangeArrowheads="1"/>
          </p:cNvSpPr>
          <p:nvPr/>
        </p:nvSpPr>
        <p:spPr bwMode="auto">
          <a:xfrm>
            <a:off x="747713" y="298450"/>
            <a:ext cx="1465262" cy="523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75" name="AutoShape 37"/>
          <p:cNvSpPr>
            <a:spLocks noChangeArrowheads="1"/>
          </p:cNvSpPr>
          <p:nvPr/>
        </p:nvSpPr>
        <p:spPr bwMode="auto">
          <a:xfrm flipH="1">
            <a:off x="3044825" y="6273800"/>
            <a:ext cx="614363" cy="5651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625 w 21600"/>
              <a:gd name="T13" fmla="*/ 2625 h 21600"/>
              <a:gd name="T14" fmla="*/ 18975 w 21600"/>
              <a:gd name="T15" fmla="*/ 18975 h 21600"/>
            </a:gdLst>
            <a:ahLst/>
            <a:cxnLst>
              <a:cxn ang="T8">
                <a:pos x="T0" y="T1"/>
              </a:cxn>
              <a:cxn ang="T9">
                <a:pos x="T2" y="T3"/>
              </a:cxn>
              <a:cxn ang="T10">
                <a:pos x="T4" y="T5"/>
              </a:cxn>
              <a:cxn ang="T11">
                <a:pos x="T6" y="T7"/>
              </a:cxn>
            </a:cxnLst>
            <a:rect l="T12" t="T13" r="T14" b="T15"/>
            <a:pathLst>
              <a:path w="21600" h="21600">
                <a:moveTo>
                  <a:pt x="0" y="0"/>
                </a:moveTo>
                <a:lnTo>
                  <a:pt x="1649" y="21600"/>
                </a:lnTo>
                <a:lnTo>
                  <a:pt x="19951"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76" name="AutoShape 38"/>
          <p:cNvSpPr>
            <a:spLocks noChangeArrowheads="1"/>
          </p:cNvSpPr>
          <p:nvPr/>
        </p:nvSpPr>
        <p:spPr bwMode="auto">
          <a:xfrm flipH="1">
            <a:off x="2205038" y="6273800"/>
            <a:ext cx="620712" cy="5651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400 w 21600"/>
              <a:gd name="T13" fmla="*/ 2400 h 21600"/>
              <a:gd name="T14" fmla="*/ 19200 w 21600"/>
              <a:gd name="T15" fmla="*/ 19200 h 21600"/>
            </a:gdLst>
            <a:ahLst/>
            <a:cxnLst>
              <a:cxn ang="T8">
                <a:pos x="T0" y="T1"/>
              </a:cxn>
              <a:cxn ang="T9">
                <a:pos x="T2" y="T3"/>
              </a:cxn>
              <a:cxn ang="T10">
                <a:pos x="T4" y="T5"/>
              </a:cxn>
              <a:cxn ang="T11">
                <a:pos x="T6" y="T7"/>
              </a:cxn>
            </a:cxnLst>
            <a:rect l="T12" t="T13" r="T14" b="T15"/>
            <a:pathLst>
              <a:path w="21600" h="21600">
                <a:moveTo>
                  <a:pt x="0" y="0"/>
                </a:moveTo>
                <a:lnTo>
                  <a:pt x="1200" y="21600"/>
                </a:lnTo>
                <a:lnTo>
                  <a:pt x="20400"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77" name="Line 39"/>
          <p:cNvSpPr>
            <a:spLocks noChangeShapeType="1"/>
          </p:cNvSpPr>
          <p:nvPr/>
        </p:nvSpPr>
        <p:spPr bwMode="auto">
          <a:xfrm rot="-5400000">
            <a:off x="2935288" y="5551487"/>
            <a:ext cx="0" cy="1444625"/>
          </a:xfrm>
          <a:prstGeom prst="line">
            <a:avLst/>
          </a:prstGeom>
          <a:noFill/>
          <a:ln w="19050">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8" name="Text Box 40"/>
          <p:cNvSpPr txBox="1">
            <a:spLocks noChangeArrowheads="1"/>
          </p:cNvSpPr>
          <p:nvPr/>
        </p:nvSpPr>
        <p:spPr bwMode="auto">
          <a:xfrm rot="-5400000">
            <a:off x="3020218" y="6342857"/>
            <a:ext cx="627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r>
              <a:rPr lang="en-US" altLang="ja-JP" sz="2400">
                <a:latin typeface="Impact" pitchFamily="34" charset="0"/>
              </a:rPr>
              <a:t>⑦</a:t>
            </a:r>
          </a:p>
        </p:txBody>
      </p:sp>
      <p:sp>
        <p:nvSpPr>
          <p:cNvPr id="2079" name="AutoShape 41"/>
          <p:cNvSpPr>
            <a:spLocks noChangeArrowheads="1"/>
          </p:cNvSpPr>
          <p:nvPr/>
        </p:nvSpPr>
        <p:spPr bwMode="auto">
          <a:xfrm rot="10800000">
            <a:off x="2820988" y="6135688"/>
            <a:ext cx="228600" cy="142875"/>
          </a:xfrm>
          <a:custGeom>
            <a:avLst/>
            <a:gdLst>
              <a:gd name="T0" fmla="*/ 2147483647 w 21600"/>
              <a:gd name="T1" fmla="*/ 904569876 h 21600"/>
              <a:gd name="T2" fmla="*/ 2147483647 w 21600"/>
              <a:gd name="T3" fmla="*/ 1809126456 h 21600"/>
              <a:gd name="T4" fmla="*/ 1551333596 w 21600"/>
              <a:gd name="T5" fmla="*/ 904569876 h 21600"/>
              <a:gd name="T6" fmla="*/ 2147483647 w 21600"/>
              <a:gd name="T7" fmla="*/ 0 h 21600"/>
              <a:gd name="T8" fmla="*/ 0 60000 65536"/>
              <a:gd name="T9" fmla="*/ 0 60000 65536"/>
              <a:gd name="T10" fmla="*/ 0 60000 65536"/>
              <a:gd name="T11" fmla="*/ 0 60000 65536"/>
              <a:gd name="T12" fmla="*/ 2904 w 21600"/>
              <a:gd name="T13" fmla="*/ 2904 h 21600"/>
              <a:gd name="T14" fmla="*/ 18696 w 21600"/>
              <a:gd name="T15" fmla="*/ 18696 h 21600"/>
            </a:gdLst>
            <a:ahLst/>
            <a:cxnLst>
              <a:cxn ang="T8">
                <a:pos x="T0" y="T1"/>
              </a:cxn>
              <a:cxn ang="T9">
                <a:pos x="T2" y="T3"/>
              </a:cxn>
              <a:cxn ang="T10">
                <a:pos x="T4" y="T5"/>
              </a:cxn>
              <a:cxn ang="T11">
                <a:pos x="T6" y="T7"/>
              </a:cxn>
            </a:cxnLst>
            <a:rect l="T12" t="T13" r="T14" b="T15"/>
            <a:pathLst>
              <a:path w="21600" h="21600">
                <a:moveTo>
                  <a:pt x="0" y="0"/>
                </a:moveTo>
                <a:lnTo>
                  <a:pt x="2207" y="21600"/>
                </a:lnTo>
                <a:lnTo>
                  <a:pt x="19393"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80" name="Line 42"/>
          <p:cNvSpPr>
            <a:spLocks noChangeShapeType="1"/>
          </p:cNvSpPr>
          <p:nvPr/>
        </p:nvSpPr>
        <p:spPr bwMode="auto">
          <a:xfrm rot="-5400000">
            <a:off x="2933700" y="6215063"/>
            <a:ext cx="0" cy="2159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1" name="Line 43"/>
          <p:cNvSpPr>
            <a:spLocks noChangeShapeType="1"/>
          </p:cNvSpPr>
          <p:nvPr/>
        </p:nvSpPr>
        <p:spPr bwMode="auto">
          <a:xfrm rot="-5400000">
            <a:off x="2934494" y="6177757"/>
            <a:ext cx="0" cy="201612"/>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2" name="Rectangle 44"/>
          <p:cNvSpPr>
            <a:spLocks noChangeAspect="1" noChangeArrowheads="1"/>
          </p:cNvSpPr>
          <p:nvPr/>
        </p:nvSpPr>
        <p:spPr bwMode="auto">
          <a:xfrm rot="10800000" flipV="1">
            <a:off x="5434013" y="1519238"/>
            <a:ext cx="65087" cy="719137"/>
          </a:xfrm>
          <a:prstGeom prst="rect">
            <a:avLst/>
          </a:prstGeom>
          <a:solidFill>
            <a:schemeClr val="bg1"/>
          </a:solidFill>
          <a:ln w="254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83" name="Rectangle 45"/>
          <p:cNvSpPr>
            <a:spLocks noChangeAspect="1" noChangeArrowheads="1"/>
          </p:cNvSpPr>
          <p:nvPr/>
        </p:nvSpPr>
        <p:spPr bwMode="auto">
          <a:xfrm rot="10800000" flipV="1">
            <a:off x="5184775" y="1412875"/>
            <a:ext cx="73025" cy="4333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84" name="Rectangle 46"/>
          <p:cNvSpPr>
            <a:spLocks noChangeAspect="1" noChangeArrowheads="1"/>
          </p:cNvSpPr>
          <p:nvPr/>
        </p:nvSpPr>
        <p:spPr bwMode="auto">
          <a:xfrm>
            <a:off x="638175" y="1660525"/>
            <a:ext cx="76200" cy="4508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85" name="Rectangle 53"/>
          <p:cNvSpPr>
            <a:spLocks noChangeArrowheads="1"/>
          </p:cNvSpPr>
          <p:nvPr/>
        </p:nvSpPr>
        <p:spPr bwMode="auto">
          <a:xfrm>
            <a:off x="8032750" y="309563"/>
            <a:ext cx="592138" cy="958850"/>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pic>
        <p:nvPicPr>
          <p:cNvPr id="2086" name="Picture 56"/>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038" y="2657475"/>
            <a:ext cx="720725"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87" name="Line 59"/>
          <p:cNvSpPr>
            <a:spLocks noChangeShapeType="1"/>
          </p:cNvSpPr>
          <p:nvPr/>
        </p:nvSpPr>
        <p:spPr bwMode="auto">
          <a:xfrm>
            <a:off x="8274050" y="322263"/>
            <a:ext cx="0" cy="1128712"/>
          </a:xfrm>
          <a:prstGeom prst="line">
            <a:avLst/>
          </a:prstGeom>
          <a:noFill/>
          <a:ln w="19050">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8" name="Line 60"/>
          <p:cNvSpPr>
            <a:spLocks noChangeShapeType="1"/>
          </p:cNvSpPr>
          <p:nvPr/>
        </p:nvSpPr>
        <p:spPr bwMode="auto">
          <a:xfrm>
            <a:off x="6794500" y="317500"/>
            <a:ext cx="3175" cy="347663"/>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 name="Line 61"/>
          <p:cNvSpPr>
            <a:spLocks noChangeShapeType="1"/>
          </p:cNvSpPr>
          <p:nvPr/>
        </p:nvSpPr>
        <p:spPr bwMode="auto">
          <a:xfrm>
            <a:off x="7878763" y="317500"/>
            <a:ext cx="3175" cy="347663"/>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0" name="Line 65"/>
          <p:cNvSpPr>
            <a:spLocks noChangeShapeType="1"/>
          </p:cNvSpPr>
          <p:nvPr/>
        </p:nvSpPr>
        <p:spPr bwMode="auto">
          <a:xfrm rot="5400000">
            <a:off x="1296988" y="1887538"/>
            <a:ext cx="0" cy="622300"/>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1" name="Line 66"/>
          <p:cNvSpPr>
            <a:spLocks noChangeShapeType="1"/>
          </p:cNvSpPr>
          <p:nvPr/>
        </p:nvSpPr>
        <p:spPr bwMode="auto">
          <a:xfrm rot="-5400000">
            <a:off x="1527176" y="1714500"/>
            <a:ext cx="0" cy="968375"/>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2" name="Line 68"/>
          <p:cNvSpPr>
            <a:spLocks noChangeShapeType="1"/>
          </p:cNvSpPr>
          <p:nvPr/>
        </p:nvSpPr>
        <p:spPr bwMode="auto">
          <a:xfrm rot="5400000">
            <a:off x="1482725" y="1658938"/>
            <a:ext cx="0" cy="146685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3" name="AutoShape 200"/>
          <p:cNvSpPr>
            <a:spLocks noChangeArrowheads="1"/>
          </p:cNvSpPr>
          <p:nvPr/>
        </p:nvSpPr>
        <p:spPr bwMode="auto">
          <a:xfrm flipV="1">
            <a:off x="1035050" y="838200"/>
            <a:ext cx="533400" cy="574675"/>
          </a:xfrm>
          <a:prstGeom prst="rtTriangle">
            <a:avLst/>
          </a:prstGeom>
          <a:solidFill>
            <a:srgbClr val="FF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94" name="Line 202"/>
          <p:cNvSpPr>
            <a:spLocks noChangeShapeType="1"/>
          </p:cNvSpPr>
          <p:nvPr/>
        </p:nvSpPr>
        <p:spPr bwMode="auto">
          <a:xfrm rot="16200000" flipV="1">
            <a:off x="1478757" y="629444"/>
            <a:ext cx="0" cy="1474787"/>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5" name="Line 203"/>
          <p:cNvSpPr>
            <a:spLocks noChangeShapeType="1"/>
          </p:cNvSpPr>
          <p:nvPr/>
        </p:nvSpPr>
        <p:spPr bwMode="auto">
          <a:xfrm>
            <a:off x="742950" y="314325"/>
            <a:ext cx="0" cy="2079625"/>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096" name="Group 206"/>
          <p:cNvGrpSpPr>
            <a:grpSpLocks/>
          </p:cNvGrpSpPr>
          <p:nvPr/>
        </p:nvGrpSpPr>
        <p:grpSpPr bwMode="auto">
          <a:xfrm>
            <a:off x="-39688" y="1238250"/>
            <a:ext cx="647701" cy="1287463"/>
            <a:chOff x="-11" y="618"/>
            <a:chExt cx="408" cy="811"/>
          </a:xfrm>
        </p:grpSpPr>
        <p:sp>
          <p:nvSpPr>
            <p:cNvPr id="2341" name="Rectangle 207"/>
            <p:cNvSpPr>
              <a:spLocks noChangeAspect="1" noChangeArrowheads="1"/>
            </p:cNvSpPr>
            <p:nvPr/>
          </p:nvSpPr>
          <p:spPr bwMode="auto">
            <a:xfrm>
              <a:off x="-11" y="638"/>
              <a:ext cx="58" cy="77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42" name="Rectangle 208"/>
            <p:cNvSpPr>
              <a:spLocks noChangeArrowheads="1"/>
            </p:cNvSpPr>
            <p:nvPr/>
          </p:nvSpPr>
          <p:spPr bwMode="auto">
            <a:xfrm rot="16200000" flipV="1">
              <a:off x="-173" y="949"/>
              <a:ext cx="691" cy="151"/>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43" name="Rectangle 209"/>
            <p:cNvSpPr>
              <a:spLocks noChangeAspect="1" noChangeArrowheads="1"/>
            </p:cNvSpPr>
            <p:nvPr/>
          </p:nvSpPr>
          <p:spPr bwMode="auto">
            <a:xfrm>
              <a:off x="96" y="666"/>
              <a:ext cx="139" cy="724"/>
            </a:xfrm>
            <a:prstGeom prst="rect">
              <a:avLst/>
            </a:prstGeom>
            <a:solidFill>
              <a:schemeClr val="bg1"/>
            </a:solidFill>
            <a:ln w="2540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44" name="Arc 210"/>
            <p:cNvSpPr>
              <a:spLocks/>
            </p:cNvSpPr>
            <p:nvPr/>
          </p:nvSpPr>
          <p:spPr bwMode="auto">
            <a:xfrm>
              <a:off x="20" y="634"/>
              <a:ext cx="333" cy="1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45" name="Arc 211"/>
            <p:cNvSpPr>
              <a:spLocks/>
            </p:cNvSpPr>
            <p:nvPr/>
          </p:nvSpPr>
          <p:spPr bwMode="auto">
            <a:xfrm flipV="1">
              <a:off x="20" y="1255"/>
              <a:ext cx="333" cy="15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46" name="Rectangle 212"/>
            <p:cNvSpPr>
              <a:spLocks noChangeAspect="1" noChangeArrowheads="1"/>
            </p:cNvSpPr>
            <p:nvPr/>
          </p:nvSpPr>
          <p:spPr bwMode="auto">
            <a:xfrm>
              <a:off x="258" y="618"/>
              <a:ext cx="139" cy="811"/>
            </a:xfrm>
            <a:prstGeom prst="rect">
              <a:avLst/>
            </a:prstGeom>
            <a:solidFill>
              <a:schemeClr val="bg1"/>
            </a:solidFill>
            <a:ln w="2540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097" name="Group 213"/>
          <p:cNvGrpSpPr>
            <a:grpSpLocks/>
          </p:cNvGrpSpPr>
          <p:nvPr/>
        </p:nvGrpSpPr>
        <p:grpSpPr bwMode="auto">
          <a:xfrm flipH="1">
            <a:off x="5253038" y="1238250"/>
            <a:ext cx="647700" cy="1287463"/>
            <a:chOff x="-11" y="618"/>
            <a:chExt cx="408" cy="811"/>
          </a:xfrm>
        </p:grpSpPr>
        <p:sp>
          <p:nvSpPr>
            <p:cNvPr id="2335" name="Rectangle 214"/>
            <p:cNvSpPr>
              <a:spLocks noChangeAspect="1" noChangeArrowheads="1"/>
            </p:cNvSpPr>
            <p:nvPr/>
          </p:nvSpPr>
          <p:spPr bwMode="auto">
            <a:xfrm>
              <a:off x="-11" y="638"/>
              <a:ext cx="58" cy="77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36" name="Rectangle 215"/>
            <p:cNvSpPr>
              <a:spLocks noChangeArrowheads="1"/>
            </p:cNvSpPr>
            <p:nvPr/>
          </p:nvSpPr>
          <p:spPr bwMode="auto">
            <a:xfrm rot="16200000" flipV="1">
              <a:off x="-173" y="949"/>
              <a:ext cx="691" cy="151"/>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37" name="Rectangle 216"/>
            <p:cNvSpPr>
              <a:spLocks noChangeAspect="1" noChangeArrowheads="1"/>
            </p:cNvSpPr>
            <p:nvPr/>
          </p:nvSpPr>
          <p:spPr bwMode="auto">
            <a:xfrm>
              <a:off x="96" y="666"/>
              <a:ext cx="139" cy="724"/>
            </a:xfrm>
            <a:prstGeom prst="rect">
              <a:avLst/>
            </a:prstGeom>
            <a:solidFill>
              <a:schemeClr val="bg1"/>
            </a:solidFill>
            <a:ln w="2540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38" name="Arc 217"/>
            <p:cNvSpPr>
              <a:spLocks/>
            </p:cNvSpPr>
            <p:nvPr/>
          </p:nvSpPr>
          <p:spPr bwMode="auto">
            <a:xfrm>
              <a:off x="20" y="634"/>
              <a:ext cx="333" cy="1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39" name="Arc 218"/>
            <p:cNvSpPr>
              <a:spLocks/>
            </p:cNvSpPr>
            <p:nvPr/>
          </p:nvSpPr>
          <p:spPr bwMode="auto">
            <a:xfrm flipV="1">
              <a:off x="20" y="1255"/>
              <a:ext cx="333" cy="15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40" name="Rectangle 219"/>
            <p:cNvSpPr>
              <a:spLocks noChangeAspect="1" noChangeArrowheads="1"/>
            </p:cNvSpPr>
            <p:nvPr/>
          </p:nvSpPr>
          <p:spPr bwMode="auto">
            <a:xfrm>
              <a:off x="258" y="618"/>
              <a:ext cx="139" cy="811"/>
            </a:xfrm>
            <a:prstGeom prst="rect">
              <a:avLst/>
            </a:prstGeom>
            <a:solidFill>
              <a:schemeClr val="bg1"/>
            </a:solidFill>
            <a:ln w="2540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098" name="Rectangle 223"/>
          <p:cNvSpPr>
            <a:spLocks noChangeArrowheads="1"/>
          </p:cNvSpPr>
          <p:nvPr/>
        </p:nvSpPr>
        <p:spPr bwMode="auto">
          <a:xfrm rot="-5400000">
            <a:off x="4164807" y="2690018"/>
            <a:ext cx="1511300" cy="398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ja-JP" sz="800" b="0">
                <a:latin typeface="HG丸ｺﾞｼｯｸM-PRO" pitchFamily="50" charset="-128"/>
                <a:ea typeface="HG丸ｺﾞｼｯｸM-PRO" pitchFamily="50" charset="-128"/>
              </a:rPr>
              <a:t>Optimized for</a:t>
            </a:r>
          </a:p>
          <a:p>
            <a:pPr algn="l">
              <a:spcBef>
                <a:spcPct val="50000"/>
              </a:spcBef>
            </a:pPr>
            <a:r>
              <a:rPr lang="ja-JP" altLang="en-US" sz="800" b="0">
                <a:latin typeface="HG丸ｺﾞｼｯｸM-PRO" pitchFamily="50" charset="-128"/>
                <a:ea typeface="HG丸ｺﾞｼｯｸM-PRO" pitchFamily="50" charset="-128"/>
              </a:rPr>
              <a:t>ジェネモーター </a:t>
            </a:r>
            <a:r>
              <a:rPr lang="en-US" altLang="ja-JP" sz="800" b="0">
                <a:latin typeface="HG丸ｺﾞｼｯｸM-PRO" pitchFamily="50" charset="-128"/>
                <a:ea typeface="HG丸ｺﾞｼｯｸM-PRO" pitchFamily="50" charset="-128"/>
              </a:rPr>
              <a:t>XGM-RA</a:t>
            </a:r>
          </a:p>
        </p:txBody>
      </p:sp>
      <p:pic>
        <p:nvPicPr>
          <p:cNvPr id="2099" name="Picture 224"/>
          <p:cNvPicPr>
            <a:picLocks noChangeAspect="1" noChangeArrowheads="1"/>
          </p:cNvPicPr>
          <p:nvPr/>
        </p:nvPicPr>
        <p:blipFill>
          <a:blip r:embed="rId4" cstate="print">
            <a:clrChange>
              <a:clrFrom>
                <a:srgbClr val="CCCCCC"/>
              </a:clrFrom>
              <a:clrTo>
                <a:srgbClr val="CCCCCC">
                  <a:alpha val="0"/>
                </a:srgbClr>
              </a:clrTo>
            </a:clrChange>
            <a:grayscl/>
            <a:biLevel thresh="50000"/>
            <a:extLst>
              <a:ext uri="{28A0092B-C50C-407E-A947-70E740481C1C}">
                <a14:useLocalDpi xmlns:a14="http://schemas.microsoft.com/office/drawing/2010/main" val="0"/>
              </a:ext>
            </a:extLst>
          </a:blip>
          <a:srcRect l="4150" t="5446" r="35094"/>
          <a:stretch>
            <a:fillRect/>
          </a:stretch>
        </p:blipFill>
        <p:spPr bwMode="auto">
          <a:xfrm>
            <a:off x="4776788" y="2320925"/>
            <a:ext cx="134937" cy="52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0" name="Text Box 225"/>
          <p:cNvSpPr txBox="1">
            <a:spLocks noChangeArrowheads="1"/>
          </p:cNvSpPr>
          <p:nvPr/>
        </p:nvSpPr>
        <p:spPr bwMode="auto">
          <a:xfrm rot="1329981">
            <a:off x="546100" y="4330700"/>
            <a:ext cx="1800225"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spcBef>
                <a:spcPct val="50000"/>
              </a:spcBef>
            </a:pPr>
            <a:r>
              <a:rPr lang="ja-JP" altLang="en-US" b="0"/>
              <a:t>ナセル</a:t>
            </a:r>
          </a:p>
        </p:txBody>
      </p:sp>
      <p:sp>
        <p:nvSpPr>
          <p:cNvPr id="2101" name="Line 309"/>
          <p:cNvSpPr>
            <a:spLocks noChangeShapeType="1"/>
          </p:cNvSpPr>
          <p:nvPr/>
        </p:nvSpPr>
        <p:spPr bwMode="auto">
          <a:xfrm>
            <a:off x="7878763" y="314325"/>
            <a:ext cx="3175" cy="347663"/>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02" name="Line 314"/>
          <p:cNvSpPr>
            <a:spLocks noChangeShapeType="1"/>
          </p:cNvSpPr>
          <p:nvPr/>
        </p:nvSpPr>
        <p:spPr bwMode="auto">
          <a:xfrm rot="-5400000">
            <a:off x="7305675" y="119063"/>
            <a:ext cx="0" cy="145415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03" name="Rectangle 315"/>
          <p:cNvSpPr>
            <a:spLocks noChangeArrowheads="1"/>
          </p:cNvSpPr>
          <p:nvPr/>
        </p:nvSpPr>
        <p:spPr bwMode="auto">
          <a:xfrm rot="5400000">
            <a:off x="850900" y="3287713"/>
            <a:ext cx="1136650" cy="730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ja-JP" altLang="en-US" sz="1400" b="0"/>
              <a:t>「風車」の</a:t>
            </a:r>
          </a:p>
          <a:p>
            <a:pPr algn="r"/>
            <a:r>
              <a:rPr lang="ja-JP" altLang="en-US" sz="1400" b="0"/>
              <a:t>地図記号</a:t>
            </a:r>
          </a:p>
          <a:p>
            <a:pPr algn="r"/>
            <a:r>
              <a:rPr lang="ja-JP" altLang="en-US" sz="1400" b="0"/>
              <a:t>（</a:t>
            </a:r>
            <a:r>
              <a:rPr lang="en-US" altLang="ja-JP" sz="1400" b="0"/>
              <a:t>2006</a:t>
            </a:r>
            <a:r>
              <a:rPr lang="ja-JP" altLang="en-US" sz="1400" b="0"/>
              <a:t>年～）</a:t>
            </a:r>
          </a:p>
        </p:txBody>
      </p:sp>
      <p:sp>
        <p:nvSpPr>
          <p:cNvPr id="2104" name="Rectangle 2"/>
          <p:cNvSpPr>
            <a:spLocks noChangeArrowheads="1"/>
          </p:cNvSpPr>
          <p:nvPr/>
        </p:nvSpPr>
        <p:spPr bwMode="auto">
          <a:xfrm>
            <a:off x="6462713" y="309563"/>
            <a:ext cx="1595437" cy="360362"/>
          </a:xfrm>
          <a:prstGeom prst="rect">
            <a:avLst/>
          </a:prstGeom>
          <a:solidFill>
            <a:srgbClr val="FFFFFF"/>
          </a:solid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05" name="Line 232"/>
          <p:cNvSpPr>
            <a:spLocks noChangeShapeType="1"/>
          </p:cNvSpPr>
          <p:nvPr/>
        </p:nvSpPr>
        <p:spPr bwMode="auto">
          <a:xfrm rot="-5400000">
            <a:off x="7323138" y="-61912"/>
            <a:ext cx="0" cy="1466850"/>
          </a:xfrm>
          <a:prstGeom prst="line">
            <a:avLst/>
          </a:prstGeom>
          <a:noFill/>
          <a:ln w="9525">
            <a:solidFill>
              <a:srgbClr val="C0C0C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06" name="Line 54"/>
          <p:cNvSpPr>
            <a:spLocks noChangeShapeType="1"/>
          </p:cNvSpPr>
          <p:nvPr/>
        </p:nvSpPr>
        <p:spPr bwMode="auto">
          <a:xfrm>
            <a:off x="8035925" y="325438"/>
            <a:ext cx="0" cy="295275"/>
          </a:xfrm>
          <a:prstGeom prst="line">
            <a:avLst/>
          </a:prstGeom>
          <a:noFill/>
          <a:ln w="9525">
            <a:solidFill>
              <a:srgbClr val="C0C0C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07" name="Line 308"/>
          <p:cNvSpPr>
            <a:spLocks noChangeShapeType="1"/>
          </p:cNvSpPr>
          <p:nvPr/>
        </p:nvSpPr>
        <p:spPr bwMode="auto">
          <a:xfrm>
            <a:off x="8035925" y="319088"/>
            <a:ext cx="0" cy="342900"/>
          </a:xfrm>
          <a:prstGeom prst="line">
            <a:avLst/>
          </a:prstGeom>
          <a:noFill/>
          <a:ln w="9525">
            <a:solidFill>
              <a:srgbClr val="C0C0C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08" name="Line 25"/>
          <p:cNvSpPr>
            <a:spLocks noChangeShapeType="1"/>
          </p:cNvSpPr>
          <p:nvPr/>
        </p:nvSpPr>
        <p:spPr bwMode="auto">
          <a:xfrm rot="5400000" flipH="1" flipV="1">
            <a:off x="5286376" y="-2759075"/>
            <a:ext cx="0" cy="6137275"/>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09" name="Line 58"/>
          <p:cNvSpPr>
            <a:spLocks noChangeShapeType="1"/>
          </p:cNvSpPr>
          <p:nvPr/>
        </p:nvSpPr>
        <p:spPr bwMode="auto">
          <a:xfrm>
            <a:off x="6578600" y="317500"/>
            <a:ext cx="0" cy="334963"/>
          </a:xfrm>
          <a:prstGeom prst="line">
            <a:avLst/>
          </a:prstGeom>
          <a:noFill/>
          <a:ln w="9525">
            <a:solidFill>
              <a:srgbClr val="C0C0C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0" name="Rectangle 19"/>
          <p:cNvSpPr>
            <a:spLocks noChangeArrowheads="1"/>
          </p:cNvSpPr>
          <p:nvPr/>
        </p:nvSpPr>
        <p:spPr bwMode="auto">
          <a:xfrm>
            <a:off x="2228850" y="333375"/>
            <a:ext cx="123825" cy="4332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11" name="Line 23"/>
          <p:cNvSpPr>
            <a:spLocks noChangeShapeType="1"/>
          </p:cNvSpPr>
          <p:nvPr/>
        </p:nvSpPr>
        <p:spPr bwMode="auto">
          <a:xfrm rot="10800000" flipH="1" flipV="1">
            <a:off x="2220913" y="2420938"/>
            <a:ext cx="1587" cy="2244725"/>
          </a:xfrm>
          <a:prstGeom prst="line">
            <a:avLst/>
          </a:prstGeom>
          <a:noFill/>
          <a:ln w="9525">
            <a:solidFill>
              <a:srgbClr val="96969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2" name="Rectangle 428"/>
          <p:cNvSpPr>
            <a:spLocks noChangeArrowheads="1"/>
          </p:cNvSpPr>
          <p:nvPr/>
        </p:nvSpPr>
        <p:spPr bwMode="auto">
          <a:xfrm>
            <a:off x="2127250" y="1371600"/>
            <a:ext cx="144463" cy="10128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13" name="Line 429"/>
          <p:cNvSpPr>
            <a:spLocks noChangeShapeType="1"/>
          </p:cNvSpPr>
          <p:nvPr/>
        </p:nvSpPr>
        <p:spPr bwMode="auto">
          <a:xfrm rot="10800000" flipH="1" flipV="1">
            <a:off x="2206625" y="1379538"/>
            <a:ext cx="0" cy="1006475"/>
          </a:xfrm>
          <a:prstGeom prst="line">
            <a:avLst/>
          </a:prstGeom>
          <a:noFill/>
          <a:ln w="9525">
            <a:solidFill>
              <a:srgbClr val="96969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4" name="Line 13"/>
          <p:cNvSpPr>
            <a:spLocks noChangeShapeType="1"/>
          </p:cNvSpPr>
          <p:nvPr/>
        </p:nvSpPr>
        <p:spPr bwMode="auto">
          <a:xfrm rot="10800000" flipV="1">
            <a:off x="5122863" y="354013"/>
            <a:ext cx="1587" cy="3675062"/>
          </a:xfrm>
          <a:prstGeom prst="line">
            <a:avLst/>
          </a:prstGeom>
          <a:noFill/>
          <a:ln w="9525">
            <a:solidFill>
              <a:srgbClr val="96969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5" name="Line 14"/>
          <p:cNvSpPr>
            <a:spLocks noChangeShapeType="1"/>
          </p:cNvSpPr>
          <p:nvPr/>
        </p:nvSpPr>
        <p:spPr bwMode="auto">
          <a:xfrm rot="10800000">
            <a:off x="5168900" y="2420938"/>
            <a:ext cx="2159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333333"/>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6" name="Line 15"/>
          <p:cNvSpPr>
            <a:spLocks noChangeShapeType="1"/>
          </p:cNvSpPr>
          <p:nvPr/>
        </p:nvSpPr>
        <p:spPr bwMode="auto">
          <a:xfrm rot="10800000">
            <a:off x="5148263" y="1573213"/>
            <a:ext cx="23177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333333"/>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7" name="Rectangle 222"/>
          <p:cNvSpPr>
            <a:spLocks noChangeArrowheads="1"/>
          </p:cNvSpPr>
          <p:nvPr/>
        </p:nvSpPr>
        <p:spPr bwMode="auto">
          <a:xfrm rot="5400000">
            <a:off x="-371475" y="2898776"/>
            <a:ext cx="1512887" cy="703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ja-JP" altLang="en-US" sz="800" b="0">
                <a:latin typeface="HG丸ｺﾞｼｯｸM-PRO" pitchFamily="50" charset="-128"/>
                <a:ea typeface="HG丸ｺﾞｼｯｸM-PRO" pitchFamily="50" charset="-128"/>
              </a:rPr>
              <a:t>この度の「東日本大震災」において被害に遭われた皆様には、心からお見舞い申し上げますとともに、</a:t>
            </a:r>
            <a:r>
              <a:rPr lang="en-US" altLang="ja-JP" sz="800" b="0">
                <a:latin typeface="HG丸ｺﾞｼｯｸM-PRO" pitchFamily="50" charset="-128"/>
                <a:ea typeface="HG丸ｺﾞｼｯｸM-PRO" pitchFamily="50" charset="-128"/>
              </a:rPr>
              <a:t>1</a:t>
            </a:r>
            <a:r>
              <a:rPr lang="ja-JP" altLang="en-US" sz="800" b="0">
                <a:latin typeface="HG丸ｺﾞｼｯｸM-PRO" pitchFamily="50" charset="-128"/>
                <a:ea typeface="HG丸ｺﾞｼｯｸM-PRO" pitchFamily="50" charset="-128"/>
              </a:rPr>
              <a:t>日も早い復興を祈念いたします。</a:t>
            </a:r>
          </a:p>
        </p:txBody>
      </p:sp>
      <p:sp>
        <p:nvSpPr>
          <p:cNvPr id="2118" name="Line 369"/>
          <p:cNvSpPr>
            <a:spLocks noChangeShapeType="1"/>
          </p:cNvSpPr>
          <p:nvPr/>
        </p:nvSpPr>
        <p:spPr bwMode="auto">
          <a:xfrm rot="-10680000">
            <a:off x="4741863" y="4279900"/>
            <a:ext cx="0" cy="287338"/>
          </a:xfrm>
          <a:prstGeom prst="line">
            <a:avLst/>
          </a:prstGeom>
          <a:noFill/>
          <a:ln w="19050">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9" name="Line 21"/>
          <p:cNvSpPr>
            <a:spLocks noChangeShapeType="1"/>
          </p:cNvSpPr>
          <p:nvPr/>
        </p:nvSpPr>
        <p:spPr bwMode="auto">
          <a:xfrm rot="10800000">
            <a:off x="11804650" y="-1027113"/>
            <a:ext cx="23177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333333"/>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20" name="Group 69"/>
          <p:cNvGrpSpPr>
            <a:grpSpLocks/>
          </p:cNvGrpSpPr>
          <p:nvPr/>
        </p:nvGrpSpPr>
        <p:grpSpPr bwMode="auto">
          <a:xfrm>
            <a:off x="1304925" y="5957888"/>
            <a:ext cx="717550" cy="363537"/>
            <a:chOff x="5569" y="2010"/>
            <a:chExt cx="502" cy="254"/>
          </a:xfrm>
        </p:grpSpPr>
        <p:sp>
          <p:nvSpPr>
            <p:cNvPr id="2278" name="AutoShape 70"/>
            <p:cNvSpPr>
              <a:spLocks noChangeAspect="1" noChangeArrowheads="1"/>
            </p:cNvSpPr>
            <p:nvPr/>
          </p:nvSpPr>
          <p:spPr bwMode="auto">
            <a:xfrm flipV="1">
              <a:off x="5569" y="2113"/>
              <a:ext cx="400" cy="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782 w 21600"/>
                <a:gd name="T13" fmla="*/ 1738 h 21600"/>
                <a:gd name="T14" fmla="*/ 19818 w 21600"/>
                <a:gd name="T15" fmla="*/ 19862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lnTo>
                    <a:pt x="0" y="0"/>
                  </a:lnTo>
                  <a:close/>
                </a:path>
              </a:pathLst>
            </a:custGeom>
            <a:solidFill>
              <a:srgbClr val="00008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79" name="AutoShape 71"/>
            <p:cNvSpPr>
              <a:spLocks noChangeAspect="1" noChangeArrowheads="1"/>
            </p:cNvSpPr>
            <p:nvPr/>
          </p:nvSpPr>
          <p:spPr bwMode="auto">
            <a:xfrm>
              <a:off x="5710" y="2127"/>
              <a:ext cx="36" cy="27"/>
            </a:xfrm>
            <a:prstGeom prst="flowChartOffpageConnector">
              <a:avLst/>
            </a:prstGeom>
            <a:solidFill>
              <a:srgbClr val="00008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0" name="Rectangle 72"/>
            <p:cNvSpPr>
              <a:spLocks noChangeAspect="1" noChangeArrowheads="1"/>
            </p:cNvSpPr>
            <p:nvPr/>
          </p:nvSpPr>
          <p:spPr bwMode="auto">
            <a:xfrm>
              <a:off x="5569" y="2040"/>
              <a:ext cx="400" cy="65"/>
            </a:xfrm>
            <a:prstGeom prst="rect">
              <a:avLst/>
            </a:prstGeom>
            <a:solidFill>
              <a:srgbClr val="FFCC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1" name="Rectangle 73"/>
            <p:cNvSpPr>
              <a:spLocks noChangeAspect="1" noChangeArrowheads="1"/>
            </p:cNvSpPr>
            <p:nvPr/>
          </p:nvSpPr>
          <p:spPr bwMode="auto">
            <a:xfrm>
              <a:off x="5569" y="2105"/>
              <a:ext cx="400" cy="8"/>
            </a:xfrm>
            <a:prstGeom prst="rect">
              <a:avLst/>
            </a:prstGeom>
            <a:solidFill>
              <a:srgbClr val="FFCC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2" name="Rectangle 74"/>
            <p:cNvSpPr>
              <a:spLocks noChangeAspect="1" noChangeArrowheads="1"/>
            </p:cNvSpPr>
            <p:nvPr/>
          </p:nvSpPr>
          <p:spPr bwMode="auto">
            <a:xfrm>
              <a:off x="5803" y="2040"/>
              <a:ext cx="166" cy="58"/>
            </a:xfrm>
            <a:prstGeom prst="rect">
              <a:avLst/>
            </a:prstGeom>
            <a:solidFill>
              <a:srgbClr val="FFCC00"/>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3" name="AutoShape 75"/>
            <p:cNvSpPr>
              <a:spLocks noChangeAspect="1" noChangeArrowheads="1"/>
            </p:cNvSpPr>
            <p:nvPr/>
          </p:nvSpPr>
          <p:spPr bwMode="auto">
            <a:xfrm rot="-1608841">
              <a:off x="5647" y="2010"/>
              <a:ext cx="121" cy="53"/>
            </a:xfrm>
            <a:prstGeom prst="lightningBolt">
              <a:avLst/>
            </a:prstGeom>
            <a:solidFill>
              <a:srgbClr val="FFCC00"/>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4" name="AutoShape 76"/>
            <p:cNvSpPr>
              <a:spLocks noChangeAspect="1" noChangeArrowheads="1"/>
            </p:cNvSpPr>
            <p:nvPr/>
          </p:nvSpPr>
          <p:spPr bwMode="auto">
            <a:xfrm>
              <a:off x="5624" y="2249"/>
              <a:ext cx="72" cy="15"/>
            </a:xfrm>
            <a:prstGeom prst="roundRect">
              <a:avLst>
                <a:gd name="adj" fmla="val 50000"/>
              </a:avLst>
            </a:prstGeom>
            <a:solidFill>
              <a:srgbClr val="333333"/>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285" name="AutoShape 77"/>
            <p:cNvSpPr>
              <a:spLocks noChangeAspect="1" noChangeArrowheads="1"/>
            </p:cNvSpPr>
            <p:nvPr/>
          </p:nvSpPr>
          <p:spPr bwMode="auto">
            <a:xfrm>
              <a:off x="5697" y="2249"/>
              <a:ext cx="72" cy="15"/>
            </a:xfrm>
            <a:prstGeom prst="roundRect">
              <a:avLst>
                <a:gd name="adj" fmla="val 50000"/>
              </a:avLst>
            </a:prstGeom>
            <a:solidFill>
              <a:srgbClr val="333333"/>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286" name="Rectangle 78"/>
            <p:cNvSpPr>
              <a:spLocks noChangeAspect="1" noChangeArrowheads="1"/>
            </p:cNvSpPr>
            <p:nvPr/>
          </p:nvSpPr>
          <p:spPr bwMode="auto">
            <a:xfrm>
              <a:off x="5569" y="2249"/>
              <a:ext cx="55" cy="13"/>
            </a:xfrm>
            <a:prstGeom prst="rect">
              <a:avLst/>
            </a:prstGeom>
            <a:solidFill>
              <a:srgbClr val="333333"/>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7" name="Rectangle 79"/>
            <p:cNvSpPr>
              <a:spLocks noChangeAspect="1" noChangeArrowheads="1"/>
            </p:cNvSpPr>
            <p:nvPr/>
          </p:nvSpPr>
          <p:spPr bwMode="auto">
            <a:xfrm rot="2644497">
              <a:off x="5582" y="2133"/>
              <a:ext cx="28" cy="24"/>
            </a:xfrm>
            <a:prstGeom prst="rect">
              <a:avLst/>
            </a:prstGeom>
            <a:pattFill prst="pct20">
              <a:fgClr>
                <a:srgbClr val="0000CC"/>
              </a:fgClr>
              <a:bgClr>
                <a:schemeClr val="bg1"/>
              </a:bgClr>
            </a:patt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8" name="Rectangle 80"/>
            <p:cNvSpPr>
              <a:spLocks noChangeAspect="1" noChangeArrowheads="1"/>
            </p:cNvSpPr>
            <p:nvPr/>
          </p:nvSpPr>
          <p:spPr bwMode="auto">
            <a:xfrm flipH="1">
              <a:off x="5769" y="2248"/>
              <a:ext cx="55" cy="13"/>
            </a:xfrm>
            <a:prstGeom prst="rect">
              <a:avLst/>
            </a:prstGeom>
            <a:solidFill>
              <a:srgbClr val="333333"/>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9" name="Rectangle 81"/>
            <p:cNvSpPr>
              <a:spLocks noChangeAspect="1" noChangeArrowheads="1"/>
            </p:cNvSpPr>
            <p:nvPr/>
          </p:nvSpPr>
          <p:spPr bwMode="auto">
            <a:xfrm rot="18955503" flipH="1">
              <a:off x="5783" y="2133"/>
              <a:ext cx="29" cy="23"/>
            </a:xfrm>
            <a:prstGeom prst="rect">
              <a:avLst/>
            </a:prstGeom>
            <a:pattFill prst="pct20">
              <a:fgClr>
                <a:srgbClr val="0000CC"/>
              </a:fgClr>
              <a:bgClr>
                <a:schemeClr val="bg1"/>
              </a:bgClr>
            </a:patt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90" name="AutoShape 82"/>
            <p:cNvSpPr>
              <a:spLocks noChangeAspect="1" noChangeArrowheads="1"/>
            </p:cNvSpPr>
            <p:nvPr/>
          </p:nvSpPr>
          <p:spPr bwMode="auto">
            <a:xfrm flipV="1">
              <a:off x="5677" y="2082"/>
              <a:ext cx="43" cy="1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02 w 21600"/>
                <a:gd name="T13" fmla="*/ 0 h 21600"/>
                <a:gd name="T14" fmla="*/ 21098 w 21600"/>
                <a:gd name="T15" fmla="*/ 12505 h 21600"/>
              </a:gdLst>
              <a:ahLst/>
              <a:cxnLst>
                <a:cxn ang="T8">
                  <a:pos x="T0" y="T1"/>
                </a:cxn>
                <a:cxn ang="T9">
                  <a:pos x="T2" y="T3"/>
                </a:cxn>
                <a:cxn ang="T10">
                  <a:pos x="T4" y="T5"/>
                </a:cxn>
                <a:cxn ang="T11">
                  <a:pos x="T6" y="T7"/>
                </a:cxn>
              </a:cxnLst>
              <a:rect l="T12" t="T13" r="T14" b="T15"/>
              <a:pathLst>
                <a:path w="21600" h="21600">
                  <a:moveTo>
                    <a:pt x="2581" y="10443"/>
                  </a:moveTo>
                  <a:cubicBezTo>
                    <a:pt x="2772" y="6042"/>
                    <a:pt x="6395" y="2573"/>
                    <a:pt x="10800" y="2574"/>
                  </a:cubicBezTo>
                  <a:cubicBezTo>
                    <a:pt x="15204" y="2574"/>
                    <a:pt x="18827" y="6042"/>
                    <a:pt x="19018" y="10443"/>
                  </a:cubicBezTo>
                  <a:lnTo>
                    <a:pt x="21589" y="10331"/>
                  </a:lnTo>
                  <a:cubicBezTo>
                    <a:pt x="21338" y="4554"/>
                    <a:pt x="16582" y="-1"/>
                    <a:pt x="10799" y="0"/>
                  </a:cubicBezTo>
                  <a:cubicBezTo>
                    <a:pt x="5017" y="0"/>
                    <a:pt x="261" y="4554"/>
                    <a:pt x="10" y="10331"/>
                  </a:cubicBezTo>
                  <a:lnTo>
                    <a:pt x="2581" y="10443"/>
                  </a:lnTo>
                  <a:close/>
                </a:path>
              </a:pathLst>
            </a:custGeom>
            <a:solidFill>
              <a:srgbClr val="FF0000"/>
            </a:solidFill>
            <a:ln w="63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91" name="Oval 83"/>
            <p:cNvSpPr>
              <a:spLocks noChangeAspect="1" noChangeArrowheads="1"/>
            </p:cNvSpPr>
            <p:nvPr/>
          </p:nvSpPr>
          <p:spPr bwMode="auto">
            <a:xfrm>
              <a:off x="5783" y="2059"/>
              <a:ext cx="19" cy="23"/>
            </a:xfrm>
            <a:prstGeom prst="ellipse">
              <a:avLst/>
            </a:prstGeom>
            <a:solidFill>
              <a:srgbClr val="FFCC99"/>
            </a:solidFill>
            <a:ln w="63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92" name="WordArt 84"/>
            <p:cNvSpPr>
              <a:spLocks noChangeAspect="1" noChangeArrowheads="1" noChangeShapeType="1" noTextEdit="1"/>
            </p:cNvSpPr>
            <p:nvPr/>
          </p:nvSpPr>
          <p:spPr bwMode="auto">
            <a:xfrm>
              <a:off x="5785" y="2062"/>
              <a:ext cx="9" cy="17"/>
            </a:xfrm>
            <a:prstGeom prst="rect">
              <a:avLst/>
            </a:prstGeom>
          </p:spPr>
          <p:txBody>
            <a:bodyPr wrap="none" fromWordArt="1">
              <a:prstTxWarp prst="textPlain">
                <a:avLst>
                  <a:gd name="adj" fmla="val 50000"/>
                </a:avLst>
              </a:prstTxWarp>
            </a:bodyPr>
            <a:lstStyle/>
            <a:p>
              <a:r>
                <a:rPr lang="en-US" altLang="ja-JP" sz="3600" kern="10">
                  <a:ln w="6350">
                    <a:solidFill>
                      <a:srgbClr val="993300"/>
                    </a:solidFill>
                    <a:round/>
                    <a:headEnd/>
                    <a:tailEnd/>
                  </a:ln>
                  <a:solidFill>
                    <a:srgbClr val="993300"/>
                  </a:solidFill>
                  <a:latin typeface="MS UI Gothic"/>
                  <a:ea typeface="MS UI Gothic"/>
                </a:rPr>
                <a:t>9</a:t>
              </a:r>
              <a:endParaRPr lang="ja-JP" altLang="en-US" sz="3600" kern="10">
                <a:ln w="6350">
                  <a:solidFill>
                    <a:srgbClr val="993300"/>
                  </a:solidFill>
                  <a:round/>
                  <a:headEnd/>
                  <a:tailEnd/>
                </a:ln>
                <a:solidFill>
                  <a:srgbClr val="993300"/>
                </a:solidFill>
                <a:latin typeface="MS UI Gothic"/>
                <a:ea typeface="MS UI Gothic"/>
              </a:endParaRPr>
            </a:p>
          </p:txBody>
        </p:sp>
        <p:sp>
          <p:nvSpPr>
            <p:cNvPr id="2293" name="Oval 85"/>
            <p:cNvSpPr>
              <a:spLocks noChangeAspect="1" noChangeArrowheads="1"/>
            </p:cNvSpPr>
            <p:nvPr/>
          </p:nvSpPr>
          <p:spPr bwMode="auto">
            <a:xfrm>
              <a:off x="5589" y="2059"/>
              <a:ext cx="20" cy="23"/>
            </a:xfrm>
            <a:prstGeom prst="ellipse">
              <a:avLst/>
            </a:prstGeom>
            <a:solidFill>
              <a:srgbClr val="FFCC99"/>
            </a:solidFill>
            <a:ln w="63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94" name="WordArt 86"/>
            <p:cNvSpPr>
              <a:spLocks noChangeAspect="1" noChangeArrowheads="1" noChangeShapeType="1" noTextEdit="1"/>
            </p:cNvSpPr>
            <p:nvPr/>
          </p:nvSpPr>
          <p:spPr bwMode="auto">
            <a:xfrm flipH="1">
              <a:off x="5597" y="2062"/>
              <a:ext cx="9" cy="17"/>
            </a:xfrm>
            <a:prstGeom prst="rect">
              <a:avLst/>
            </a:prstGeom>
          </p:spPr>
          <p:txBody>
            <a:bodyPr wrap="none" fromWordArt="1">
              <a:prstTxWarp prst="textPlain">
                <a:avLst>
                  <a:gd name="adj" fmla="val 50000"/>
                </a:avLst>
              </a:prstTxWarp>
            </a:bodyPr>
            <a:lstStyle/>
            <a:p>
              <a:r>
                <a:rPr lang="en-US" altLang="ja-JP" sz="3600" kern="10">
                  <a:ln w="6350">
                    <a:solidFill>
                      <a:srgbClr val="993300"/>
                    </a:solidFill>
                    <a:round/>
                    <a:headEnd/>
                    <a:tailEnd/>
                  </a:ln>
                  <a:solidFill>
                    <a:srgbClr val="993300"/>
                  </a:solidFill>
                  <a:latin typeface="MS UI Gothic"/>
                  <a:ea typeface="MS UI Gothic"/>
                </a:rPr>
                <a:t>9</a:t>
              </a:r>
              <a:endParaRPr lang="ja-JP" altLang="en-US" sz="3600" kern="10">
                <a:ln w="6350">
                  <a:solidFill>
                    <a:srgbClr val="993300"/>
                  </a:solidFill>
                  <a:round/>
                  <a:headEnd/>
                  <a:tailEnd/>
                </a:ln>
                <a:solidFill>
                  <a:srgbClr val="993300"/>
                </a:solidFill>
                <a:latin typeface="MS UI Gothic"/>
                <a:ea typeface="MS UI Gothic"/>
              </a:endParaRPr>
            </a:p>
          </p:txBody>
        </p:sp>
        <p:sp>
          <p:nvSpPr>
            <p:cNvPr id="2295" name="Freeform 87"/>
            <p:cNvSpPr>
              <a:spLocks noChangeAspect="1"/>
            </p:cNvSpPr>
            <p:nvPr/>
          </p:nvSpPr>
          <p:spPr bwMode="auto">
            <a:xfrm>
              <a:off x="5569" y="2040"/>
              <a:ext cx="73" cy="73"/>
            </a:xfrm>
            <a:custGeom>
              <a:avLst/>
              <a:gdLst>
                <a:gd name="T0" fmla="*/ 0 w 681"/>
                <a:gd name="T1" fmla="*/ 0 h 679"/>
                <a:gd name="T2" fmla="*/ 0 w 681"/>
                <a:gd name="T3" fmla="*/ 0 h 679"/>
                <a:gd name="T4" fmla="*/ 0 w 681"/>
                <a:gd name="T5" fmla="*/ 0 h 679"/>
                <a:gd name="T6" fmla="*/ 0 w 681"/>
                <a:gd name="T7" fmla="*/ 0 h 679"/>
                <a:gd name="T8" fmla="*/ 0 w 681"/>
                <a:gd name="T9" fmla="*/ 0 h 679"/>
                <a:gd name="T10" fmla="*/ 0 w 681"/>
                <a:gd name="T11" fmla="*/ 0 h 679"/>
                <a:gd name="T12" fmla="*/ 0 w 681"/>
                <a:gd name="T13" fmla="*/ 0 h 679"/>
                <a:gd name="T14" fmla="*/ 0 w 681"/>
                <a:gd name="T15" fmla="*/ 0 h 679"/>
                <a:gd name="T16" fmla="*/ 0 w 681"/>
                <a:gd name="T17" fmla="*/ 0 h 67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1" h="679">
                  <a:moveTo>
                    <a:pt x="2" y="0"/>
                  </a:moveTo>
                  <a:lnTo>
                    <a:pt x="0" y="679"/>
                  </a:lnTo>
                  <a:lnTo>
                    <a:pt x="78" y="571"/>
                  </a:lnTo>
                  <a:lnTo>
                    <a:pt x="150" y="433"/>
                  </a:lnTo>
                  <a:lnTo>
                    <a:pt x="174" y="313"/>
                  </a:lnTo>
                  <a:lnTo>
                    <a:pt x="366" y="307"/>
                  </a:lnTo>
                  <a:lnTo>
                    <a:pt x="444" y="343"/>
                  </a:lnTo>
                  <a:lnTo>
                    <a:pt x="558" y="247"/>
                  </a:lnTo>
                  <a:lnTo>
                    <a:pt x="681" y="0"/>
                  </a:lnTo>
                </a:path>
              </a:pathLst>
            </a:custGeom>
            <a:solidFill>
              <a:srgbClr val="FFCC00"/>
            </a:solidFill>
            <a:ln>
              <a:noFill/>
            </a:ln>
            <a:effectLst/>
            <a:extLst>
              <a:ext uri="{91240B29-F687-4F45-9708-019B960494DF}">
                <a14:hiddenLine xmlns:a14="http://schemas.microsoft.com/office/drawing/2010/main" w="63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96" name="AutoShape 88"/>
            <p:cNvSpPr>
              <a:spLocks noChangeAspect="1" noChangeArrowheads="1"/>
            </p:cNvSpPr>
            <p:nvPr/>
          </p:nvSpPr>
          <p:spPr bwMode="auto">
            <a:xfrm>
              <a:off x="5824" y="2249"/>
              <a:ext cx="72" cy="15"/>
            </a:xfrm>
            <a:prstGeom prst="roundRect">
              <a:avLst>
                <a:gd name="adj" fmla="val 50000"/>
              </a:avLst>
            </a:prstGeom>
            <a:solidFill>
              <a:srgbClr val="333333"/>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297" name="AutoShape 89"/>
            <p:cNvSpPr>
              <a:spLocks noChangeAspect="1" noChangeArrowheads="1"/>
            </p:cNvSpPr>
            <p:nvPr/>
          </p:nvSpPr>
          <p:spPr bwMode="auto">
            <a:xfrm>
              <a:off x="5897" y="2249"/>
              <a:ext cx="71" cy="15"/>
            </a:xfrm>
            <a:prstGeom prst="roundRect">
              <a:avLst>
                <a:gd name="adj" fmla="val 50000"/>
              </a:avLst>
            </a:prstGeom>
            <a:solidFill>
              <a:srgbClr val="333333"/>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298" name="AutoShape 90"/>
            <p:cNvSpPr>
              <a:spLocks noChangeAspect="1" noChangeArrowheads="1"/>
            </p:cNvSpPr>
            <p:nvPr/>
          </p:nvSpPr>
          <p:spPr bwMode="auto">
            <a:xfrm>
              <a:off x="5896" y="2176"/>
              <a:ext cx="73" cy="72"/>
            </a:xfrm>
            <a:prstGeom prst="roundRect">
              <a:avLst>
                <a:gd name="adj" fmla="val 7981"/>
              </a:avLst>
            </a:prstGeom>
            <a:solidFill>
              <a:srgbClr val="FF66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299" name="AutoShape 91" descr="縦線 (太)"/>
            <p:cNvSpPr>
              <a:spLocks noChangeAspect="1" noChangeArrowheads="1"/>
            </p:cNvSpPr>
            <p:nvPr/>
          </p:nvSpPr>
          <p:spPr bwMode="auto">
            <a:xfrm flipV="1">
              <a:off x="5569" y="2108"/>
              <a:ext cx="400" cy="1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782 w 21600"/>
                <a:gd name="T13" fmla="*/ 2160 h 21600"/>
                <a:gd name="T14" fmla="*/ 19818 w 21600"/>
                <a:gd name="T15" fmla="*/ 19440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lnTo>
                    <a:pt x="0" y="0"/>
                  </a:lnTo>
                  <a:close/>
                </a:path>
              </a:pathLst>
            </a:custGeom>
            <a:pattFill prst="dkVert">
              <a:fgClr>
                <a:srgbClr val="0000CC"/>
              </a:fgClr>
              <a:bgClr>
                <a:srgbClr val="000000"/>
              </a:bgClr>
            </a:patt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00" name="AutoShape 92"/>
            <p:cNvSpPr>
              <a:spLocks noChangeAspect="1" noChangeArrowheads="1"/>
            </p:cNvSpPr>
            <p:nvPr/>
          </p:nvSpPr>
          <p:spPr bwMode="auto">
            <a:xfrm rot="16961193" flipH="1">
              <a:off x="5611" y="2149"/>
              <a:ext cx="90" cy="18"/>
            </a:xfrm>
            <a:prstGeom prst="parallelogram">
              <a:avLst>
                <a:gd name="adj" fmla="val 23194"/>
              </a:avLst>
            </a:pr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01" name="AutoShape 93"/>
            <p:cNvSpPr>
              <a:spLocks noChangeAspect="1" noChangeArrowheads="1"/>
            </p:cNvSpPr>
            <p:nvPr/>
          </p:nvSpPr>
          <p:spPr bwMode="auto">
            <a:xfrm rot="4638807">
              <a:off x="5692" y="2149"/>
              <a:ext cx="90" cy="18"/>
            </a:xfrm>
            <a:prstGeom prst="parallelogram">
              <a:avLst>
                <a:gd name="adj" fmla="val 23194"/>
              </a:avLst>
            </a:pr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02" name="AutoShape 94"/>
            <p:cNvSpPr>
              <a:spLocks noChangeAspect="1" noChangeArrowheads="1"/>
            </p:cNvSpPr>
            <p:nvPr/>
          </p:nvSpPr>
          <p:spPr bwMode="auto">
            <a:xfrm flipV="1">
              <a:off x="5637" y="2147"/>
              <a:ext cx="118" cy="5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563 w 21600"/>
                <a:gd name="T13" fmla="*/ 2445 h 21600"/>
                <a:gd name="T14" fmla="*/ 19037 w 21600"/>
                <a:gd name="T15" fmla="*/ 19155 h 21600"/>
              </a:gdLst>
              <a:ahLst/>
              <a:cxnLst>
                <a:cxn ang="T8">
                  <a:pos x="T0" y="T1"/>
                </a:cxn>
                <a:cxn ang="T9">
                  <a:pos x="T2" y="T3"/>
                </a:cxn>
                <a:cxn ang="T10">
                  <a:pos x="T4" y="T5"/>
                </a:cxn>
                <a:cxn ang="T11">
                  <a:pos x="T6" y="T7"/>
                </a:cxn>
              </a:cxnLst>
              <a:rect l="T12" t="T13" r="T14" b="T15"/>
              <a:pathLst>
                <a:path w="21600" h="21600">
                  <a:moveTo>
                    <a:pt x="0" y="0"/>
                  </a:moveTo>
                  <a:lnTo>
                    <a:pt x="1606" y="21600"/>
                  </a:lnTo>
                  <a:lnTo>
                    <a:pt x="19994" y="21600"/>
                  </a:lnTo>
                  <a:lnTo>
                    <a:pt x="21600" y="0"/>
                  </a:lnTo>
                  <a:lnTo>
                    <a:pt x="0" y="0"/>
                  </a:lnTo>
                  <a:close/>
                </a:path>
              </a:pathLst>
            </a:cu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03" name="AutoShape 95"/>
            <p:cNvSpPr>
              <a:spLocks noChangeAspect="1" noChangeArrowheads="1"/>
            </p:cNvSpPr>
            <p:nvPr/>
          </p:nvSpPr>
          <p:spPr bwMode="auto">
            <a:xfrm rot="3239480">
              <a:off x="5842" y="2138"/>
              <a:ext cx="90" cy="17"/>
            </a:xfrm>
            <a:prstGeom prst="parallelogram">
              <a:avLst>
                <a:gd name="adj" fmla="val 74387"/>
              </a:avLst>
            </a:pr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04" name="AutoShape 96"/>
            <p:cNvSpPr>
              <a:spLocks noChangeAspect="1" noChangeArrowheads="1"/>
            </p:cNvSpPr>
            <p:nvPr/>
          </p:nvSpPr>
          <p:spPr bwMode="auto">
            <a:xfrm>
              <a:off x="5569" y="2176"/>
              <a:ext cx="327" cy="73"/>
            </a:xfrm>
            <a:prstGeom prst="roundRect">
              <a:avLst>
                <a:gd name="adj" fmla="val 6028"/>
              </a:avLst>
            </a:prstGeom>
            <a:solidFill>
              <a:srgbClr val="FF66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305" name="AutoShape 97"/>
            <p:cNvSpPr>
              <a:spLocks noChangeArrowheads="1"/>
            </p:cNvSpPr>
            <p:nvPr/>
          </p:nvSpPr>
          <p:spPr bwMode="auto">
            <a:xfrm rot="5400000" flipV="1">
              <a:off x="5893" y="2086"/>
              <a:ext cx="254" cy="10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296 w 21600"/>
                <a:gd name="T13" fmla="*/ 2329 h 21600"/>
                <a:gd name="T14" fmla="*/ 19304 w 21600"/>
                <a:gd name="T15" fmla="*/ 19271 h 21600"/>
              </a:gdLst>
              <a:ahLst/>
              <a:cxnLst>
                <a:cxn ang="T8">
                  <a:pos x="T0" y="T1"/>
                </a:cxn>
                <a:cxn ang="T9">
                  <a:pos x="T2" y="T3"/>
                </a:cxn>
                <a:cxn ang="T10">
                  <a:pos x="T4" y="T5"/>
                </a:cxn>
                <a:cxn ang="T11">
                  <a:pos x="T6" y="T7"/>
                </a:cxn>
              </a:cxnLst>
              <a:rect l="T12" t="T13" r="T14" b="T15"/>
              <a:pathLst>
                <a:path w="21600" h="21600">
                  <a:moveTo>
                    <a:pt x="0" y="0"/>
                  </a:moveTo>
                  <a:lnTo>
                    <a:pt x="947" y="21600"/>
                  </a:lnTo>
                  <a:lnTo>
                    <a:pt x="20653" y="21600"/>
                  </a:lnTo>
                  <a:lnTo>
                    <a:pt x="21600" y="0"/>
                  </a:lnTo>
                  <a:lnTo>
                    <a:pt x="0" y="0"/>
                  </a:lnTo>
                  <a:close/>
                </a:path>
              </a:pathLst>
            </a:custGeom>
            <a:solidFill>
              <a:srgbClr val="C0C0C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06" name="AutoShape 98"/>
            <p:cNvSpPr>
              <a:spLocks noChangeAspect="1" noChangeArrowheads="1"/>
            </p:cNvSpPr>
            <p:nvPr/>
          </p:nvSpPr>
          <p:spPr bwMode="auto">
            <a:xfrm>
              <a:off x="5574" y="2118"/>
              <a:ext cx="45" cy="92"/>
            </a:xfrm>
            <a:prstGeom prst="roundRect">
              <a:avLst>
                <a:gd name="adj" fmla="val 44019"/>
              </a:avLst>
            </a:prstGeom>
            <a:solidFill>
              <a:srgbClr val="00008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307" name="AutoShape 99"/>
            <p:cNvSpPr>
              <a:spLocks noChangeAspect="1" noChangeArrowheads="1"/>
            </p:cNvSpPr>
            <p:nvPr/>
          </p:nvSpPr>
          <p:spPr bwMode="auto">
            <a:xfrm>
              <a:off x="5774" y="2118"/>
              <a:ext cx="46" cy="92"/>
            </a:xfrm>
            <a:prstGeom prst="roundRect">
              <a:avLst>
                <a:gd name="adj" fmla="val 44019"/>
              </a:avLst>
            </a:prstGeom>
            <a:solidFill>
              <a:srgbClr val="00008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308" name="AutoShape 100"/>
            <p:cNvSpPr>
              <a:spLocks noChangeAspect="1" noChangeArrowheads="1"/>
            </p:cNvSpPr>
            <p:nvPr/>
          </p:nvSpPr>
          <p:spPr bwMode="auto">
            <a:xfrm rot="18360520" flipH="1">
              <a:off x="5857" y="2138"/>
              <a:ext cx="90" cy="18"/>
            </a:xfrm>
            <a:prstGeom prst="parallelogram">
              <a:avLst>
                <a:gd name="adj" fmla="val 70255"/>
              </a:avLst>
            </a:pr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09" name="AutoShape 101"/>
            <p:cNvSpPr>
              <a:spLocks noChangeAspect="1" noChangeArrowheads="1"/>
            </p:cNvSpPr>
            <p:nvPr/>
          </p:nvSpPr>
          <p:spPr bwMode="auto">
            <a:xfrm>
              <a:off x="5823" y="2176"/>
              <a:ext cx="146" cy="35"/>
            </a:xfrm>
            <a:prstGeom prst="roundRect">
              <a:avLst>
                <a:gd name="adj" fmla="val 16667"/>
              </a:avLst>
            </a:prstGeom>
            <a:solidFill>
              <a:srgbClr val="FF66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310" name="Line 102"/>
            <p:cNvSpPr>
              <a:spLocks noChangeAspect="1" noChangeShapeType="1"/>
            </p:cNvSpPr>
            <p:nvPr/>
          </p:nvSpPr>
          <p:spPr bwMode="auto">
            <a:xfrm flipV="1">
              <a:off x="5799" y="2210"/>
              <a:ext cx="0" cy="39"/>
            </a:xfrm>
            <a:prstGeom prst="line">
              <a:avLst/>
            </a:prstGeom>
            <a:noFill/>
            <a:ln w="6350" cmpd="tri">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11" name="Oval 103"/>
            <p:cNvSpPr>
              <a:spLocks noChangeAspect="1" noChangeArrowheads="1"/>
            </p:cNvSpPr>
            <p:nvPr/>
          </p:nvSpPr>
          <p:spPr bwMode="auto">
            <a:xfrm>
              <a:off x="5774" y="2177"/>
              <a:ext cx="45" cy="38"/>
            </a:xfrm>
            <a:prstGeom prst="ellipse">
              <a:avLst/>
            </a:prstGeom>
            <a:solidFill>
              <a:srgbClr val="C0C0C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12" name="Line 104"/>
            <p:cNvSpPr>
              <a:spLocks noChangeAspect="1" noChangeShapeType="1"/>
            </p:cNvSpPr>
            <p:nvPr/>
          </p:nvSpPr>
          <p:spPr bwMode="auto">
            <a:xfrm flipV="1">
              <a:off x="5597" y="2210"/>
              <a:ext cx="0" cy="38"/>
            </a:xfrm>
            <a:prstGeom prst="line">
              <a:avLst/>
            </a:prstGeom>
            <a:noFill/>
            <a:ln w="6350" cmpd="tri">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13" name="Oval 105"/>
            <p:cNvSpPr>
              <a:spLocks noChangeAspect="1" noChangeArrowheads="1"/>
            </p:cNvSpPr>
            <p:nvPr/>
          </p:nvSpPr>
          <p:spPr bwMode="auto">
            <a:xfrm>
              <a:off x="5574" y="2177"/>
              <a:ext cx="45" cy="38"/>
            </a:xfrm>
            <a:prstGeom prst="ellipse">
              <a:avLst/>
            </a:prstGeom>
            <a:solidFill>
              <a:srgbClr val="C0C0C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14" name="Line 106"/>
            <p:cNvSpPr>
              <a:spLocks noChangeAspect="1" noChangeShapeType="1"/>
            </p:cNvSpPr>
            <p:nvPr/>
          </p:nvSpPr>
          <p:spPr bwMode="auto">
            <a:xfrm flipV="1">
              <a:off x="5696" y="2210"/>
              <a:ext cx="0" cy="39"/>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315" name="Group 107"/>
            <p:cNvGrpSpPr>
              <a:grpSpLocks noChangeAspect="1"/>
            </p:cNvGrpSpPr>
            <p:nvPr/>
          </p:nvGrpSpPr>
          <p:grpSpPr bwMode="auto">
            <a:xfrm>
              <a:off x="5647" y="2047"/>
              <a:ext cx="49" cy="50"/>
              <a:chOff x="943" y="1234"/>
              <a:chExt cx="454" cy="463"/>
            </a:xfrm>
          </p:grpSpPr>
          <p:sp>
            <p:nvSpPr>
              <p:cNvPr id="2331" name="AutoShape 108"/>
              <p:cNvSpPr>
                <a:spLocks noChangeAspect="1" noChangeArrowheads="1"/>
              </p:cNvSpPr>
              <p:nvPr/>
            </p:nvSpPr>
            <p:spPr bwMode="auto">
              <a:xfrm>
                <a:off x="989" y="1289"/>
                <a:ext cx="408" cy="40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18 w 21600"/>
                  <a:gd name="T13" fmla="*/ 0 h 21600"/>
                  <a:gd name="T14" fmla="*/ 21282 w 21600"/>
                  <a:gd name="T15" fmla="*/ 12759 h 21600"/>
                </a:gdLst>
                <a:ahLst/>
                <a:cxnLst>
                  <a:cxn ang="T8">
                    <a:pos x="T0" y="T1"/>
                  </a:cxn>
                  <a:cxn ang="T9">
                    <a:pos x="T2" y="T3"/>
                  </a:cxn>
                  <a:cxn ang="T10">
                    <a:pos x="T4" y="T5"/>
                  </a:cxn>
                  <a:cxn ang="T11">
                    <a:pos x="T6" y="T7"/>
                  </a:cxn>
                </a:cxnLst>
                <a:rect l="T12" t="T13" r="T14" b="T15"/>
                <a:pathLst>
                  <a:path w="21600" h="21600">
                    <a:moveTo>
                      <a:pt x="2581" y="10443"/>
                    </a:moveTo>
                    <a:cubicBezTo>
                      <a:pt x="2772" y="6042"/>
                      <a:pt x="6395" y="2573"/>
                      <a:pt x="10800" y="2574"/>
                    </a:cubicBezTo>
                    <a:cubicBezTo>
                      <a:pt x="15204" y="2574"/>
                      <a:pt x="18827" y="6042"/>
                      <a:pt x="19018" y="10443"/>
                    </a:cubicBezTo>
                    <a:lnTo>
                      <a:pt x="21589" y="10331"/>
                    </a:lnTo>
                    <a:cubicBezTo>
                      <a:pt x="21338" y="4554"/>
                      <a:pt x="16582" y="-1"/>
                      <a:pt x="10799" y="0"/>
                    </a:cubicBezTo>
                    <a:cubicBezTo>
                      <a:pt x="5017" y="0"/>
                      <a:pt x="261" y="4554"/>
                      <a:pt x="10" y="10331"/>
                    </a:cubicBezTo>
                    <a:lnTo>
                      <a:pt x="2581" y="10443"/>
                    </a:lnTo>
                    <a:close/>
                  </a:path>
                </a:pathLst>
              </a:custGeom>
              <a:solidFill>
                <a:srgbClr val="0000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32" name="Line 109"/>
              <p:cNvSpPr>
                <a:spLocks noChangeAspect="1" noChangeShapeType="1"/>
              </p:cNvSpPr>
              <p:nvPr/>
            </p:nvSpPr>
            <p:spPr bwMode="auto">
              <a:xfrm flipH="1" flipV="1">
                <a:off x="943" y="1344"/>
                <a:ext cx="72" cy="45"/>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33" name="Line 110"/>
              <p:cNvSpPr>
                <a:spLocks noChangeAspect="1" noChangeShapeType="1"/>
              </p:cNvSpPr>
              <p:nvPr/>
            </p:nvSpPr>
            <p:spPr bwMode="auto">
              <a:xfrm flipH="1" flipV="1">
                <a:off x="1072" y="1238"/>
                <a:ext cx="46" cy="9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34" name="Line 111"/>
              <p:cNvSpPr>
                <a:spLocks noChangeAspect="1" noChangeShapeType="1"/>
              </p:cNvSpPr>
              <p:nvPr/>
            </p:nvSpPr>
            <p:spPr bwMode="auto">
              <a:xfrm flipV="1">
                <a:off x="1242" y="1234"/>
                <a:ext cx="18" cy="9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16" name="Group 112"/>
            <p:cNvGrpSpPr>
              <a:grpSpLocks noChangeAspect="1"/>
            </p:cNvGrpSpPr>
            <p:nvPr/>
          </p:nvGrpSpPr>
          <p:grpSpPr bwMode="auto">
            <a:xfrm flipH="1">
              <a:off x="5701" y="2047"/>
              <a:ext cx="49" cy="50"/>
              <a:chOff x="943" y="1234"/>
              <a:chExt cx="454" cy="463"/>
            </a:xfrm>
          </p:grpSpPr>
          <p:sp>
            <p:nvSpPr>
              <p:cNvPr id="2327" name="AutoShape 113"/>
              <p:cNvSpPr>
                <a:spLocks noChangeAspect="1" noChangeArrowheads="1"/>
              </p:cNvSpPr>
              <p:nvPr/>
            </p:nvSpPr>
            <p:spPr bwMode="auto">
              <a:xfrm>
                <a:off x="989" y="1289"/>
                <a:ext cx="408" cy="40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18 w 21600"/>
                  <a:gd name="T13" fmla="*/ 0 h 21600"/>
                  <a:gd name="T14" fmla="*/ 21282 w 21600"/>
                  <a:gd name="T15" fmla="*/ 12759 h 21600"/>
                </a:gdLst>
                <a:ahLst/>
                <a:cxnLst>
                  <a:cxn ang="T8">
                    <a:pos x="T0" y="T1"/>
                  </a:cxn>
                  <a:cxn ang="T9">
                    <a:pos x="T2" y="T3"/>
                  </a:cxn>
                  <a:cxn ang="T10">
                    <a:pos x="T4" y="T5"/>
                  </a:cxn>
                  <a:cxn ang="T11">
                    <a:pos x="T6" y="T7"/>
                  </a:cxn>
                </a:cxnLst>
                <a:rect l="T12" t="T13" r="T14" b="T15"/>
                <a:pathLst>
                  <a:path w="21600" h="21600">
                    <a:moveTo>
                      <a:pt x="2581" y="10443"/>
                    </a:moveTo>
                    <a:cubicBezTo>
                      <a:pt x="2772" y="6042"/>
                      <a:pt x="6395" y="2573"/>
                      <a:pt x="10800" y="2574"/>
                    </a:cubicBezTo>
                    <a:cubicBezTo>
                      <a:pt x="15204" y="2574"/>
                      <a:pt x="18827" y="6042"/>
                      <a:pt x="19018" y="10443"/>
                    </a:cubicBezTo>
                    <a:lnTo>
                      <a:pt x="21589" y="10331"/>
                    </a:lnTo>
                    <a:cubicBezTo>
                      <a:pt x="21338" y="4554"/>
                      <a:pt x="16582" y="-1"/>
                      <a:pt x="10799" y="0"/>
                    </a:cubicBezTo>
                    <a:cubicBezTo>
                      <a:pt x="5017" y="0"/>
                      <a:pt x="261" y="4554"/>
                      <a:pt x="10" y="10331"/>
                    </a:cubicBezTo>
                    <a:lnTo>
                      <a:pt x="2581" y="10443"/>
                    </a:lnTo>
                    <a:close/>
                  </a:path>
                </a:pathLst>
              </a:custGeom>
              <a:solidFill>
                <a:srgbClr val="0000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28" name="Line 114"/>
              <p:cNvSpPr>
                <a:spLocks noChangeAspect="1" noChangeShapeType="1"/>
              </p:cNvSpPr>
              <p:nvPr/>
            </p:nvSpPr>
            <p:spPr bwMode="auto">
              <a:xfrm flipH="1" flipV="1">
                <a:off x="943" y="1344"/>
                <a:ext cx="72" cy="45"/>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9" name="Line 115"/>
              <p:cNvSpPr>
                <a:spLocks noChangeAspect="1" noChangeShapeType="1"/>
              </p:cNvSpPr>
              <p:nvPr/>
            </p:nvSpPr>
            <p:spPr bwMode="auto">
              <a:xfrm flipH="1" flipV="1">
                <a:off x="1072" y="1238"/>
                <a:ext cx="46" cy="9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30" name="Line 116"/>
              <p:cNvSpPr>
                <a:spLocks noChangeAspect="1" noChangeShapeType="1"/>
              </p:cNvSpPr>
              <p:nvPr/>
            </p:nvSpPr>
            <p:spPr bwMode="auto">
              <a:xfrm flipV="1">
                <a:off x="1242" y="1234"/>
                <a:ext cx="18" cy="9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17" name="Freeform 117"/>
            <p:cNvSpPr>
              <a:spLocks noChangeAspect="1"/>
            </p:cNvSpPr>
            <p:nvPr/>
          </p:nvSpPr>
          <p:spPr bwMode="auto">
            <a:xfrm>
              <a:off x="5813" y="2093"/>
              <a:ext cx="156" cy="29"/>
            </a:xfrm>
            <a:custGeom>
              <a:avLst/>
              <a:gdLst>
                <a:gd name="T0" fmla="*/ 0 w 1134"/>
                <a:gd name="T1" fmla="*/ 0 h 136"/>
                <a:gd name="T2" fmla="*/ 0 w 1134"/>
                <a:gd name="T3" fmla="*/ 0 h 136"/>
                <a:gd name="T4" fmla="*/ 0 w 1134"/>
                <a:gd name="T5" fmla="*/ 0 h 136"/>
                <a:gd name="T6" fmla="*/ 0 w 1134"/>
                <a:gd name="T7" fmla="*/ 0 h 136"/>
                <a:gd name="T8" fmla="*/ 0 w 1134"/>
                <a:gd name="T9" fmla="*/ 0 h 136"/>
                <a:gd name="T10" fmla="*/ 0 w 1134"/>
                <a:gd name="T11" fmla="*/ 0 h 136"/>
                <a:gd name="T12" fmla="*/ 0 w 1134"/>
                <a:gd name="T13" fmla="*/ 0 h 136"/>
                <a:gd name="T14" fmla="*/ 0 w 1134"/>
                <a:gd name="T15" fmla="*/ 0 h 136"/>
                <a:gd name="T16" fmla="*/ 0 w 1134"/>
                <a:gd name="T17" fmla="*/ 0 h 136"/>
                <a:gd name="T18" fmla="*/ 0 w 1134"/>
                <a:gd name="T19" fmla="*/ 0 h 136"/>
                <a:gd name="T20" fmla="*/ 0 w 1134"/>
                <a:gd name="T21" fmla="*/ 0 h 1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34" h="136">
                  <a:moveTo>
                    <a:pt x="0" y="0"/>
                  </a:moveTo>
                  <a:lnTo>
                    <a:pt x="91" y="136"/>
                  </a:lnTo>
                  <a:lnTo>
                    <a:pt x="182" y="45"/>
                  </a:lnTo>
                  <a:lnTo>
                    <a:pt x="363" y="136"/>
                  </a:lnTo>
                  <a:lnTo>
                    <a:pt x="408" y="45"/>
                  </a:lnTo>
                  <a:lnTo>
                    <a:pt x="544" y="136"/>
                  </a:lnTo>
                  <a:lnTo>
                    <a:pt x="680" y="45"/>
                  </a:lnTo>
                  <a:lnTo>
                    <a:pt x="771" y="136"/>
                  </a:lnTo>
                  <a:lnTo>
                    <a:pt x="907" y="90"/>
                  </a:lnTo>
                  <a:lnTo>
                    <a:pt x="998" y="136"/>
                  </a:lnTo>
                  <a:lnTo>
                    <a:pt x="1134" y="0"/>
                  </a:lnTo>
                </a:path>
              </a:pathLst>
            </a:custGeom>
            <a:solidFill>
              <a:srgbClr val="FFCC00"/>
            </a:solidFill>
            <a:ln>
              <a:noFill/>
            </a:ln>
            <a:effectLst/>
            <a:extLst>
              <a:ext uri="{91240B29-F687-4F45-9708-019B960494DF}">
                <a14:hiddenLine xmlns:a14="http://schemas.microsoft.com/office/drawing/2010/main" w="63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18" name="Freeform 118"/>
            <p:cNvSpPr>
              <a:spLocks noChangeAspect="1"/>
            </p:cNvSpPr>
            <p:nvPr/>
          </p:nvSpPr>
          <p:spPr bwMode="auto">
            <a:xfrm>
              <a:off x="5760" y="2040"/>
              <a:ext cx="87" cy="34"/>
            </a:xfrm>
            <a:custGeom>
              <a:avLst/>
              <a:gdLst>
                <a:gd name="T0" fmla="*/ 0 w 816"/>
                <a:gd name="T1" fmla="*/ 0 h 317"/>
                <a:gd name="T2" fmla="*/ 0 w 816"/>
                <a:gd name="T3" fmla="*/ 0 h 317"/>
                <a:gd name="T4" fmla="*/ 0 w 816"/>
                <a:gd name="T5" fmla="*/ 0 h 317"/>
                <a:gd name="T6" fmla="*/ 0 w 816"/>
                <a:gd name="T7" fmla="*/ 0 h 317"/>
                <a:gd name="T8" fmla="*/ 0 w 816"/>
                <a:gd name="T9" fmla="*/ 0 h 317"/>
                <a:gd name="T10" fmla="*/ 0 w 816"/>
                <a:gd name="T11" fmla="*/ 0 h 317"/>
                <a:gd name="T12" fmla="*/ 0 w 816"/>
                <a:gd name="T13" fmla="*/ 0 h 317"/>
                <a:gd name="T14" fmla="*/ 0 w 816"/>
                <a:gd name="T15" fmla="*/ 0 h 317"/>
                <a:gd name="T16" fmla="*/ 0 w 816"/>
                <a:gd name="T17" fmla="*/ 0 h 317"/>
                <a:gd name="T18" fmla="*/ 0 w 816"/>
                <a:gd name="T19" fmla="*/ 0 h 317"/>
                <a:gd name="T20" fmla="*/ 0 w 816"/>
                <a:gd name="T21" fmla="*/ 0 h 3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16" h="317">
                  <a:moveTo>
                    <a:pt x="0" y="0"/>
                  </a:moveTo>
                  <a:lnTo>
                    <a:pt x="65" y="317"/>
                  </a:lnTo>
                  <a:lnTo>
                    <a:pt x="137" y="187"/>
                  </a:lnTo>
                  <a:lnTo>
                    <a:pt x="261" y="317"/>
                  </a:lnTo>
                  <a:lnTo>
                    <a:pt x="329" y="211"/>
                  </a:lnTo>
                  <a:lnTo>
                    <a:pt x="391" y="317"/>
                  </a:lnTo>
                  <a:lnTo>
                    <a:pt x="489" y="105"/>
                  </a:lnTo>
                  <a:lnTo>
                    <a:pt x="555" y="317"/>
                  </a:lnTo>
                  <a:lnTo>
                    <a:pt x="653" y="210"/>
                  </a:lnTo>
                  <a:lnTo>
                    <a:pt x="718" y="317"/>
                  </a:lnTo>
                  <a:lnTo>
                    <a:pt x="816" y="0"/>
                  </a:lnTo>
                </a:path>
              </a:pathLst>
            </a:custGeom>
            <a:solidFill>
              <a:srgbClr val="FFCC00"/>
            </a:solidFill>
            <a:ln>
              <a:noFill/>
            </a:ln>
            <a:effectLst/>
            <a:extLst>
              <a:ext uri="{91240B29-F687-4F45-9708-019B960494DF}">
                <a14:hiddenLine xmlns:a14="http://schemas.microsoft.com/office/drawing/2010/main" w="63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19" name="AutoShape 119"/>
            <p:cNvSpPr>
              <a:spLocks noChangeAspect="1" noChangeArrowheads="1"/>
            </p:cNvSpPr>
            <p:nvPr/>
          </p:nvSpPr>
          <p:spPr bwMode="auto">
            <a:xfrm flipV="1">
              <a:off x="5569" y="2010"/>
              <a:ext cx="400" cy="3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782 w 21600"/>
                <a:gd name="T13" fmla="*/ 2160 h 21600"/>
                <a:gd name="T14" fmla="*/ 19818 w 21600"/>
                <a:gd name="T15" fmla="*/ 20160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lnTo>
                    <a:pt x="0" y="0"/>
                  </a:lnTo>
                  <a:close/>
                </a:path>
              </a:pathLst>
            </a:custGeom>
            <a:solidFill>
              <a:srgbClr val="FFFF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20" name="Line 120"/>
            <p:cNvSpPr>
              <a:spLocks noChangeAspect="1" noChangeShapeType="1"/>
            </p:cNvSpPr>
            <p:nvPr/>
          </p:nvSpPr>
          <p:spPr bwMode="auto">
            <a:xfrm rot="18900000" flipH="1">
              <a:off x="5632" y="2017"/>
              <a:ext cx="21" cy="8"/>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1" name="Line 121"/>
            <p:cNvSpPr>
              <a:spLocks noChangeAspect="1" noChangeShapeType="1"/>
            </p:cNvSpPr>
            <p:nvPr/>
          </p:nvSpPr>
          <p:spPr bwMode="auto">
            <a:xfrm rot="2700000">
              <a:off x="5743" y="2016"/>
              <a:ext cx="22" cy="9"/>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2" name="Line 122"/>
            <p:cNvSpPr>
              <a:spLocks noChangeAspect="1" noChangeShapeType="1"/>
            </p:cNvSpPr>
            <p:nvPr/>
          </p:nvSpPr>
          <p:spPr bwMode="auto">
            <a:xfrm rot="-5400000">
              <a:off x="5887" y="2020"/>
              <a:ext cx="19" cy="0"/>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3" name="Line 123"/>
            <p:cNvSpPr>
              <a:spLocks noChangeAspect="1" noChangeShapeType="1"/>
            </p:cNvSpPr>
            <p:nvPr/>
          </p:nvSpPr>
          <p:spPr bwMode="auto">
            <a:xfrm rot="18900000" flipH="1">
              <a:off x="5837" y="2015"/>
              <a:ext cx="15" cy="5"/>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4" name="Line 124"/>
            <p:cNvSpPr>
              <a:spLocks noChangeAspect="1" noChangeShapeType="1"/>
            </p:cNvSpPr>
            <p:nvPr/>
          </p:nvSpPr>
          <p:spPr bwMode="auto">
            <a:xfrm rot="2700000">
              <a:off x="5942" y="2016"/>
              <a:ext cx="15" cy="4"/>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5" name="Line 125"/>
            <p:cNvSpPr>
              <a:spLocks noChangeAspect="1" noChangeShapeType="1"/>
            </p:cNvSpPr>
            <p:nvPr/>
          </p:nvSpPr>
          <p:spPr bwMode="auto">
            <a:xfrm rot="-5400000">
              <a:off x="5789" y="2020"/>
              <a:ext cx="19" cy="0"/>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6" name="Line 126"/>
            <p:cNvSpPr>
              <a:spLocks noChangeAspect="1" noChangeShapeType="1"/>
            </p:cNvSpPr>
            <p:nvPr/>
          </p:nvSpPr>
          <p:spPr bwMode="auto">
            <a:xfrm rot="-5400000">
              <a:off x="5583" y="2020"/>
              <a:ext cx="19" cy="0"/>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121" name="Group 127"/>
          <p:cNvGrpSpPr>
            <a:grpSpLocks/>
          </p:cNvGrpSpPr>
          <p:nvPr/>
        </p:nvGrpSpPr>
        <p:grpSpPr bwMode="auto">
          <a:xfrm>
            <a:off x="458788" y="5957888"/>
            <a:ext cx="720725" cy="365125"/>
            <a:chOff x="4798" y="2010"/>
            <a:chExt cx="503" cy="255"/>
          </a:xfrm>
        </p:grpSpPr>
        <p:sp>
          <p:nvSpPr>
            <p:cNvPr id="2226" name="AutoShape 128"/>
            <p:cNvSpPr>
              <a:spLocks noChangeArrowheads="1"/>
            </p:cNvSpPr>
            <p:nvPr/>
          </p:nvSpPr>
          <p:spPr bwMode="auto">
            <a:xfrm rot="5400000" flipV="1">
              <a:off x="5122" y="2087"/>
              <a:ext cx="255" cy="10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287 w 21600"/>
                <a:gd name="T13" fmla="*/ 2329 h 21600"/>
                <a:gd name="T14" fmla="*/ 19313 w 21600"/>
                <a:gd name="T15" fmla="*/ 19271 h 21600"/>
              </a:gdLst>
              <a:ahLst/>
              <a:cxnLst>
                <a:cxn ang="T8">
                  <a:pos x="T0" y="T1"/>
                </a:cxn>
                <a:cxn ang="T9">
                  <a:pos x="T2" y="T3"/>
                </a:cxn>
                <a:cxn ang="T10">
                  <a:pos x="T4" y="T5"/>
                </a:cxn>
                <a:cxn ang="T11">
                  <a:pos x="T6" y="T7"/>
                </a:cxn>
              </a:cxnLst>
              <a:rect l="T12" t="T13" r="T14" b="T15"/>
              <a:pathLst>
                <a:path w="21600" h="21600">
                  <a:moveTo>
                    <a:pt x="0" y="0"/>
                  </a:moveTo>
                  <a:lnTo>
                    <a:pt x="947" y="21600"/>
                  </a:lnTo>
                  <a:lnTo>
                    <a:pt x="20653" y="21600"/>
                  </a:lnTo>
                  <a:lnTo>
                    <a:pt x="21600" y="0"/>
                  </a:lnTo>
                  <a:lnTo>
                    <a:pt x="0" y="0"/>
                  </a:lnTo>
                  <a:close/>
                </a:path>
              </a:pathLst>
            </a:custGeom>
            <a:solidFill>
              <a:srgbClr val="C0C0C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27" name="AutoShape 129"/>
            <p:cNvSpPr>
              <a:spLocks noChangeAspect="1" noChangeArrowheads="1"/>
            </p:cNvSpPr>
            <p:nvPr/>
          </p:nvSpPr>
          <p:spPr bwMode="auto">
            <a:xfrm flipV="1">
              <a:off x="4798" y="2113"/>
              <a:ext cx="401" cy="8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778 w 21600"/>
                <a:gd name="T13" fmla="*/ 1718 h 21600"/>
                <a:gd name="T14" fmla="*/ 19822 w 21600"/>
                <a:gd name="T15" fmla="*/ 19882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lnTo>
                    <a:pt x="0" y="0"/>
                  </a:lnTo>
                  <a:close/>
                </a:path>
              </a:pathLst>
            </a:custGeom>
            <a:solidFill>
              <a:srgbClr val="00008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28" name="AutoShape 130"/>
            <p:cNvSpPr>
              <a:spLocks noChangeAspect="1" noChangeArrowheads="1"/>
            </p:cNvSpPr>
            <p:nvPr/>
          </p:nvSpPr>
          <p:spPr bwMode="auto">
            <a:xfrm>
              <a:off x="4940" y="2128"/>
              <a:ext cx="34" cy="27"/>
            </a:xfrm>
            <a:prstGeom prst="flowChartOffpageConnector">
              <a:avLst/>
            </a:prstGeom>
            <a:solidFill>
              <a:srgbClr val="00008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29" name="Rectangle 131"/>
            <p:cNvSpPr>
              <a:spLocks noChangeAspect="1" noChangeArrowheads="1"/>
            </p:cNvSpPr>
            <p:nvPr/>
          </p:nvSpPr>
          <p:spPr bwMode="auto">
            <a:xfrm>
              <a:off x="4798" y="2040"/>
              <a:ext cx="401" cy="65"/>
            </a:xfrm>
            <a:prstGeom prst="rect">
              <a:avLst/>
            </a:prstGeom>
            <a:solidFill>
              <a:srgbClr val="FFCC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0" name="Rectangle 132"/>
            <p:cNvSpPr>
              <a:spLocks noChangeAspect="1" noChangeArrowheads="1"/>
            </p:cNvSpPr>
            <p:nvPr/>
          </p:nvSpPr>
          <p:spPr bwMode="auto">
            <a:xfrm>
              <a:off x="4798" y="2105"/>
              <a:ext cx="401" cy="8"/>
            </a:xfrm>
            <a:prstGeom prst="rect">
              <a:avLst/>
            </a:prstGeom>
            <a:solidFill>
              <a:srgbClr val="FFCC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1" name="Rectangle 133"/>
            <p:cNvSpPr>
              <a:spLocks noChangeAspect="1" noChangeArrowheads="1"/>
            </p:cNvSpPr>
            <p:nvPr/>
          </p:nvSpPr>
          <p:spPr bwMode="auto">
            <a:xfrm>
              <a:off x="5032" y="2040"/>
              <a:ext cx="167" cy="50"/>
            </a:xfrm>
            <a:prstGeom prst="rect">
              <a:avLst/>
            </a:prstGeom>
            <a:solidFill>
              <a:srgbClr val="993300"/>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2" name="AutoShape 134"/>
            <p:cNvSpPr>
              <a:spLocks noChangeAspect="1" noChangeArrowheads="1"/>
            </p:cNvSpPr>
            <p:nvPr/>
          </p:nvSpPr>
          <p:spPr bwMode="auto">
            <a:xfrm rot="-1789829">
              <a:off x="4859" y="2011"/>
              <a:ext cx="120" cy="53"/>
            </a:xfrm>
            <a:prstGeom prst="lightningBolt">
              <a:avLst/>
            </a:prstGeom>
            <a:solidFill>
              <a:srgbClr val="993300"/>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3" name="AutoShape 135"/>
            <p:cNvSpPr>
              <a:spLocks noChangeAspect="1" noChangeArrowheads="1"/>
            </p:cNvSpPr>
            <p:nvPr/>
          </p:nvSpPr>
          <p:spPr bwMode="auto">
            <a:xfrm>
              <a:off x="4853" y="2250"/>
              <a:ext cx="72" cy="15"/>
            </a:xfrm>
            <a:prstGeom prst="roundRect">
              <a:avLst>
                <a:gd name="adj" fmla="val 50000"/>
              </a:avLst>
            </a:prstGeom>
            <a:solidFill>
              <a:srgbClr val="333333"/>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234" name="AutoShape 136"/>
            <p:cNvSpPr>
              <a:spLocks noChangeAspect="1" noChangeArrowheads="1"/>
            </p:cNvSpPr>
            <p:nvPr/>
          </p:nvSpPr>
          <p:spPr bwMode="auto">
            <a:xfrm>
              <a:off x="4925" y="2250"/>
              <a:ext cx="73" cy="15"/>
            </a:xfrm>
            <a:prstGeom prst="roundRect">
              <a:avLst>
                <a:gd name="adj" fmla="val 50000"/>
              </a:avLst>
            </a:prstGeom>
            <a:solidFill>
              <a:srgbClr val="333333"/>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235" name="Rectangle 137"/>
            <p:cNvSpPr>
              <a:spLocks noChangeAspect="1" noChangeArrowheads="1"/>
            </p:cNvSpPr>
            <p:nvPr/>
          </p:nvSpPr>
          <p:spPr bwMode="auto">
            <a:xfrm>
              <a:off x="4798" y="2250"/>
              <a:ext cx="55" cy="13"/>
            </a:xfrm>
            <a:prstGeom prst="rect">
              <a:avLst/>
            </a:prstGeom>
            <a:solidFill>
              <a:srgbClr val="333333"/>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6" name="Rectangle 138"/>
            <p:cNvSpPr>
              <a:spLocks noChangeAspect="1" noChangeArrowheads="1"/>
            </p:cNvSpPr>
            <p:nvPr/>
          </p:nvSpPr>
          <p:spPr bwMode="auto">
            <a:xfrm rot="2644497">
              <a:off x="4810" y="2134"/>
              <a:ext cx="29" cy="23"/>
            </a:xfrm>
            <a:prstGeom prst="rect">
              <a:avLst/>
            </a:prstGeom>
            <a:pattFill prst="pct20">
              <a:fgClr>
                <a:srgbClr val="0000CC"/>
              </a:fgClr>
              <a:bgClr>
                <a:schemeClr val="bg1"/>
              </a:bgClr>
            </a:patt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7" name="Rectangle 139"/>
            <p:cNvSpPr>
              <a:spLocks noChangeAspect="1" noChangeArrowheads="1"/>
            </p:cNvSpPr>
            <p:nvPr/>
          </p:nvSpPr>
          <p:spPr bwMode="auto">
            <a:xfrm flipH="1">
              <a:off x="4999" y="2249"/>
              <a:ext cx="54" cy="14"/>
            </a:xfrm>
            <a:prstGeom prst="rect">
              <a:avLst/>
            </a:prstGeom>
            <a:solidFill>
              <a:srgbClr val="333333"/>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8" name="Rectangle 140"/>
            <p:cNvSpPr>
              <a:spLocks noChangeAspect="1" noChangeArrowheads="1"/>
            </p:cNvSpPr>
            <p:nvPr/>
          </p:nvSpPr>
          <p:spPr bwMode="auto">
            <a:xfrm rot="18955503" flipH="1">
              <a:off x="5013" y="2133"/>
              <a:ext cx="27" cy="24"/>
            </a:xfrm>
            <a:prstGeom prst="rect">
              <a:avLst/>
            </a:prstGeom>
            <a:pattFill prst="pct20">
              <a:fgClr>
                <a:srgbClr val="0000CC"/>
              </a:fgClr>
              <a:bgClr>
                <a:schemeClr val="bg1"/>
              </a:bgClr>
            </a:patt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9" name="AutoShape 141"/>
            <p:cNvSpPr>
              <a:spLocks noChangeAspect="1" noChangeArrowheads="1"/>
            </p:cNvSpPr>
            <p:nvPr/>
          </p:nvSpPr>
          <p:spPr bwMode="auto">
            <a:xfrm>
              <a:off x="4881" y="2054"/>
              <a:ext cx="44" cy="4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91 w 21600"/>
                <a:gd name="T13" fmla="*/ 0 h 21600"/>
                <a:gd name="T14" fmla="*/ 21109 w 21600"/>
                <a:gd name="T15" fmla="*/ 12764 h 21600"/>
              </a:gdLst>
              <a:ahLst/>
              <a:cxnLst>
                <a:cxn ang="T8">
                  <a:pos x="T0" y="T1"/>
                </a:cxn>
                <a:cxn ang="T9">
                  <a:pos x="T2" y="T3"/>
                </a:cxn>
                <a:cxn ang="T10">
                  <a:pos x="T4" y="T5"/>
                </a:cxn>
                <a:cxn ang="T11">
                  <a:pos x="T6" y="T7"/>
                </a:cxn>
              </a:cxnLst>
              <a:rect l="T12" t="T13" r="T14" b="T15"/>
              <a:pathLst>
                <a:path w="21600" h="21600">
                  <a:moveTo>
                    <a:pt x="2581" y="10443"/>
                  </a:moveTo>
                  <a:cubicBezTo>
                    <a:pt x="2772" y="6042"/>
                    <a:pt x="6395" y="2573"/>
                    <a:pt x="10800" y="2574"/>
                  </a:cubicBezTo>
                  <a:cubicBezTo>
                    <a:pt x="15204" y="2574"/>
                    <a:pt x="18827" y="6042"/>
                    <a:pt x="19018" y="10443"/>
                  </a:cubicBezTo>
                  <a:lnTo>
                    <a:pt x="21589" y="10331"/>
                  </a:lnTo>
                  <a:cubicBezTo>
                    <a:pt x="21338" y="4554"/>
                    <a:pt x="16582" y="-1"/>
                    <a:pt x="10799" y="0"/>
                  </a:cubicBezTo>
                  <a:cubicBezTo>
                    <a:pt x="5017" y="0"/>
                    <a:pt x="261" y="4554"/>
                    <a:pt x="10" y="10331"/>
                  </a:cubicBezTo>
                  <a:lnTo>
                    <a:pt x="2581" y="10443"/>
                  </a:lnTo>
                  <a:close/>
                </a:path>
              </a:pathLst>
            </a:custGeom>
            <a:solidFill>
              <a:srgbClr val="0000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40" name="AutoShape 142"/>
            <p:cNvSpPr>
              <a:spLocks noChangeAspect="1" noChangeArrowheads="1"/>
            </p:cNvSpPr>
            <p:nvPr/>
          </p:nvSpPr>
          <p:spPr bwMode="auto">
            <a:xfrm>
              <a:off x="4931" y="2054"/>
              <a:ext cx="43" cy="4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02 w 21600"/>
                <a:gd name="T13" fmla="*/ 0 h 21600"/>
                <a:gd name="T14" fmla="*/ 21098 w 21600"/>
                <a:gd name="T15" fmla="*/ 12558 h 21600"/>
              </a:gdLst>
              <a:ahLst/>
              <a:cxnLst>
                <a:cxn ang="T8">
                  <a:pos x="T0" y="T1"/>
                </a:cxn>
                <a:cxn ang="T9">
                  <a:pos x="T2" y="T3"/>
                </a:cxn>
                <a:cxn ang="T10">
                  <a:pos x="T4" y="T5"/>
                </a:cxn>
                <a:cxn ang="T11">
                  <a:pos x="T6" y="T7"/>
                </a:cxn>
              </a:cxnLst>
              <a:rect l="T12" t="T13" r="T14" b="T15"/>
              <a:pathLst>
                <a:path w="21600" h="21600">
                  <a:moveTo>
                    <a:pt x="2581" y="10443"/>
                  </a:moveTo>
                  <a:cubicBezTo>
                    <a:pt x="2772" y="6042"/>
                    <a:pt x="6395" y="2573"/>
                    <a:pt x="10800" y="2574"/>
                  </a:cubicBezTo>
                  <a:cubicBezTo>
                    <a:pt x="15204" y="2574"/>
                    <a:pt x="18827" y="6042"/>
                    <a:pt x="19018" y="10443"/>
                  </a:cubicBezTo>
                  <a:lnTo>
                    <a:pt x="21589" y="10331"/>
                  </a:lnTo>
                  <a:cubicBezTo>
                    <a:pt x="21338" y="4554"/>
                    <a:pt x="16582" y="-1"/>
                    <a:pt x="10799" y="0"/>
                  </a:cubicBezTo>
                  <a:cubicBezTo>
                    <a:pt x="5017" y="0"/>
                    <a:pt x="261" y="4554"/>
                    <a:pt x="10" y="10331"/>
                  </a:cubicBezTo>
                  <a:lnTo>
                    <a:pt x="2581" y="10443"/>
                  </a:lnTo>
                  <a:close/>
                </a:path>
              </a:pathLst>
            </a:custGeom>
            <a:solidFill>
              <a:srgbClr val="0000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41" name="AutoShape 143"/>
            <p:cNvSpPr>
              <a:spLocks noChangeAspect="1" noChangeArrowheads="1"/>
            </p:cNvSpPr>
            <p:nvPr/>
          </p:nvSpPr>
          <p:spPr bwMode="auto">
            <a:xfrm flipV="1">
              <a:off x="4905" y="2083"/>
              <a:ext cx="44" cy="1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91 w 21600"/>
                <a:gd name="T13" fmla="*/ 0 h 21600"/>
                <a:gd name="T14" fmla="*/ 21109 w 21600"/>
                <a:gd name="T15" fmla="*/ 12505 h 21600"/>
              </a:gdLst>
              <a:ahLst/>
              <a:cxnLst>
                <a:cxn ang="T8">
                  <a:pos x="T0" y="T1"/>
                </a:cxn>
                <a:cxn ang="T9">
                  <a:pos x="T2" y="T3"/>
                </a:cxn>
                <a:cxn ang="T10">
                  <a:pos x="T4" y="T5"/>
                </a:cxn>
                <a:cxn ang="T11">
                  <a:pos x="T6" y="T7"/>
                </a:cxn>
              </a:cxnLst>
              <a:rect l="T12" t="T13" r="T14" b="T15"/>
              <a:pathLst>
                <a:path w="21600" h="21600">
                  <a:moveTo>
                    <a:pt x="2581" y="10443"/>
                  </a:moveTo>
                  <a:cubicBezTo>
                    <a:pt x="2772" y="6042"/>
                    <a:pt x="6395" y="2573"/>
                    <a:pt x="10800" y="2574"/>
                  </a:cubicBezTo>
                  <a:cubicBezTo>
                    <a:pt x="15204" y="2574"/>
                    <a:pt x="18827" y="6042"/>
                    <a:pt x="19018" y="10443"/>
                  </a:cubicBezTo>
                  <a:lnTo>
                    <a:pt x="21589" y="10331"/>
                  </a:lnTo>
                  <a:cubicBezTo>
                    <a:pt x="21338" y="4554"/>
                    <a:pt x="16582" y="-1"/>
                    <a:pt x="10799" y="0"/>
                  </a:cubicBezTo>
                  <a:cubicBezTo>
                    <a:pt x="5017" y="0"/>
                    <a:pt x="261" y="4554"/>
                    <a:pt x="10" y="10331"/>
                  </a:cubicBezTo>
                  <a:lnTo>
                    <a:pt x="2581" y="10443"/>
                  </a:lnTo>
                  <a:close/>
                </a:path>
              </a:pathLst>
            </a:custGeom>
            <a:solidFill>
              <a:srgbClr val="0000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42" name="AutoShape 144"/>
            <p:cNvSpPr>
              <a:spLocks noChangeAspect="1" noChangeArrowheads="1"/>
            </p:cNvSpPr>
            <p:nvPr/>
          </p:nvSpPr>
          <p:spPr bwMode="auto">
            <a:xfrm flipV="1">
              <a:off x="4876" y="2079"/>
              <a:ext cx="102" cy="3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16560 h 21600"/>
              </a:gdLst>
              <a:ahLst/>
              <a:cxnLst>
                <a:cxn ang="T8">
                  <a:pos x="T0" y="T1"/>
                </a:cxn>
                <a:cxn ang="T9">
                  <a:pos x="T2" y="T3"/>
                </a:cxn>
                <a:cxn ang="T10">
                  <a:pos x="T4" y="T5"/>
                </a:cxn>
                <a:cxn ang="T11">
                  <a:pos x="T6" y="T7"/>
                </a:cxn>
              </a:cxnLst>
              <a:rect l="T12" t="T13" r="T14" b="T15"/>
              <a:pathLst>
                <a:path w="21600" h="21600">
                  <a:moveTo>
                    <a:pt x="5326" y="15960"/>
                  </a:moveTo>
                  <a:cubicBezTo>
                    <a:pt x="4010" y="14564"/>
                    <a:pt x="3277" y="12718"/>
                    <a:pt x="3277" y="10800"/>
                  </a:cubicBezTo>
                  <a:cubicBezTo>
                    <a:pt x="3277" y="6645"/>
                    <a:pt x="6645" y="3277"/>
                    <a:pt x="10800" y="3277"/>
                  </a:cubicBezTo>
                  <a:cubicBezTo>
                    <a:pt x="14954" y="3277"/>
                    <a:pt x="18323" y="6645"/>
                    <a:pt x="18323" y="10800"/>
                  </a:cubicBezTo>
                  <a:cubicBezTo>
                    <a:pt x="18323" y="12718"/>
                    <a:pt x="17589" y="14564"/>
                    <a:pt x="16273" y="15960"/>
                  </a:cubicBezTo>
                  <a:lnTo>
                    <a:pt x="18658" y="18208"/>
                  </a:lnTo>
                  <a:cubicBezTo>
                    <a:pt x="20547" y="16204"/>
                    <a:pt x="21600" y="13554"/>
                    <a:pt x="21600" y="10800"/>
                  </a:cubicBezTo>
                  <a:cubicBezTo>
                    <a:pt x="21600" y="4835"/>
                    <a:pt x="16764" y="0"/>
                    <a:pt x="10800" y="0"/>
                  </a:cubicBezTo>
                  <a:cubicBezTo>
                    <a:pt x="4835" y="0"/>
                    <a:pt x="0" y="4835"/>
                    <a:pt x="0" y="10800"/>
                  </a:cubicBezTo>
                  <a:cubicBezTo>
                    <a:pt x="-1" y="13554"/>
                    <a:pt x="1052" y="16204"/>
                    <a:pt x="2941" y="18208"/>
                  </a:cubicBezTo>
                  <a:lnTo>
                    <a:pt x="5326" y="15960"/>
                  </a:lnTo>
                  <a:close/>
                </a:path>
              </a:pathLst>
            </a:custGeom>
            <a:pattFill prst="lgConfetti">
              <a:fgClr>
                <a:srgbClr val="990000"/>
              </a:fgClr>
              <a:bgClr>
                <a:srgbClr val="FFCC99"/>
              </a:bgClr>
            </a:patt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43" name="AutoShape 145"/>
            <p:cNvSpPr>
              <a:spLocks noChangeAspect="1" noChangeArrowheads="1"/>
            </p:cNvSpPr>
            <p:nvPr/>
          </p:nvSpPr>
          <p:spPr bwMode="auto">
            <a:xfrm flipV="1">
              <a:off x="4878" y="2083"/>
              <a:ext cx="98" cy="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865 w 21600"/>
                <a:gd name="T13" fmla="*/ 3600 h 21600"/>
                <a:gd name="T14" fmla="*/ 18735 w 21600"/>
                <a:gd name="T15" fmla="*/ 18000 h 21600"/>
              </a:gdLst>
              <a:ahLst/>
              <a:cxnLst>
                <a:cxn ang="T8">
                  <a:pos x="T0" y="T1"/>
                </a:cxn>
                <a:cxn ang="T9">
                  <a:pos x="T2" y="T3"/>
                </a:cxn>
                <a:cxn ang="T10">
                  <a:pos x="T4" y="T5"/>
                </a:cxn>
                <a:cxn ang="T11">
                  <a:pos x="T6" y="T7"/>
                </a:cxn>
              </a:cxnLst>
              <a:rect l="T12" t="T13" r="T14" b="T15"/>
              <a:pathLst>
                <a:path w="21600" h="21600">
                  <a:moveTo>
                    <a:pt x="0" y="0"/>
                  </a:moveTo>
                  <a:lnTo>
                    <a:pt x="2333" y="21600"/>
                  </a:lnTo>
                  <a:lnTo>
                    <a:pt x="19267" y="21600"/>
                  </a:lnTo>
                  <a:lnTo>
                    <a:pt x="21600" y="0"/>
                  </a:lnTo>
                  <a:lnTo>
                    <a:pt x="0" y="0"/>
                  </a:lnTo>
                  <a:close/>
                </a:path>
              </a:pathLst>
            </a:custGeom>
            <a:pattFill prst="lgConfetti">
              <a:fgClr>
                <a:srgbClr val="990000"/>
              </a:fgClr>
              <a:bgClr>
                <a:srgbClr val="FFCC99"/>
              </a:bgClr>
            </a:patt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44" name="Freeform 146"/>
            <p:cNvSpPr>
              <a:spLocks noChangeAspect="1"/>
            </p:cNvSpPr>
            <p:nvPr/>
          </p:nvSpPr>
          <p:spPr bwMode="auto">
            <a:xfrm>
              <a:off x="5052" y="2084"/>
              <a:ext cx="147" cy="20"/>
            </a:xfrm>
            <a:custGeom>
              <a:avLst/>
              <a:gdLst>
                <a:gd name="T0" fmla="*/ 0 w 1134"/>
                <a:gd name="T1" fmla="*/ 0 h 136"/>
                <a:gd name="T2" fmla="*/ 0 w 1134"/>
                <a:gd name="T3" fmla="*/ 0 h 136"/>
                <a:gd name="T4" fmla="*/ 0 w 1134"/>
                <a:gd name="T5" fmla="*/ 0 h 136"/>
                <a:gd name="T6" fmla="*/ 0 w 1134"/>
                <a:gd name="T7" fmla="*/ 0 h 136"/>
                <a:gd name="T8" fmla="*/ 0 w 1134"/>
                <a:gd name="T9" fmla="*/ 0 h 136"/>
                <a:gd name="T10" fmla="*/ 0 w 1134"/>
                <a:gd name="T11" fmla="*/ 0 h 136"/>
                <a:gd name="T12" fmla="*/ 0 w 1134"/>
                <a:gd name="T13" fmla="*/ 0 h 136"/>
                <a:gd name="T14" fmla="*/ 0 w 1134"/>
                <a:gd name="T15" fmla="*/ 0 h 136"/>
                <a:gd name="T16" fmla="*/ 0 w 1134"/>
                <a:gd name="T17" fmla="*/ 0 h 136"/>
                <a:gd name="T18" fmla="*/ 0 w 1134"/>
                <a:gd name="T19" fmla="*/ 0 h 136"/>
                <a:gd name="T20" fmla="*/ 0 w 1134"/>
                <a:gd name="T21" fmla="*/ 0 h 1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34" h="136">
                  <a:moveTo>
                    <a:pt x="0" y="0"/>
                  </a:moveTo>
                  <a:lnTo>
                    <a:pt x="91" y="136"/>
                  </a:lnTo>
                  <a:lnTo>
                    <a:pt x="182" y="45"/>
                  </a:lnTo>
                  <a:lnTo>
                    <a:pt x="363" y="136"/>
                  </a:lnTo>
                  <a:lnTo>
                    <a:pt x="408" y="45"/>
                  </a:lnTo>
                  <a:lnTo>
                    <a:pt x="544" y="136"/>
                  </a:lnTo>
                  <a:lnTo>
                    <a:pt x="680" y="45"/>
                  </a:lnTo>
                  <a:lnTo>
                    <a:pt x="771" y="136"/>
                  </a:lnTo>
                  <a:lnTo>
                    <a:pt x="907" y="90"/>
                  </a:lnTo>
                  <a:lnTo>
                    <a:pt x="998" y="136"/>
                  </a:lnTo>
                  <a:lnTo>
                    <a:pt x="1134" y="0"/>
                  </a:lnTo>
                </a:path>
              </a:pathLst>
            </a:custGeom>
            <a:solidFill>
              <a:srgbClr val="993300"/>
            </a:solidFill>
            <a:ln>
              <a:noFill/>
            </a:ln>
            <a:effectLst/>
            <a:extLst>
              <a:ext uri="{91240B29-F687-4F45-9708-019B960494DF}">
                <a14:hiddenLine xmlns:a14="http://schemas.microsoft.com/office/drawing/2010/main" w="63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45" name="Oval 147"/>
            <p:cNvSpPr>
              <a:spLocks noChangeAspect="1" noChangeArrowheads="1"/>
            </p:cNvSpPr>
            <p:nvPr/>
          </p:nvSpPr>
          <p:spPr bwMode="auto">
            <a:xfrm>
              <a:off x="5012" y="2060"/>
              <a:ext cx="19" cy="23"/>
            </a:xfrm>
            <a:prstGeom prst="ellipse">
              <a:avLst/>
            </a:prstGeom>
            <a:solidFill>
              <a:srgbClr val="FFCC99"/>
            </a:solidFill>
            <a:ln w="63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46" name="Freeform 148"/>
            <p:cNvSpPr>
              <a:spLocks noChangeAspect="1"/>
            </p:cNvSpPr>
            <p:nvPr/>
          </p:nvSpPr>
          <p:spPr bwMode="auto">
            <a:xfrm>
              <a:off x="4988" y="2040"/>
              <a:ext cx="89" cy="30"/>
            </a:xfrm>
            <a:custGeom>
              <a:avLst/>
              <a:gdLst>
                <a:gd name="T0" fmla="*/ 0 w 1134"/>
                <a:gd name="T1" fmla="*/ 0 h 136"/>
                <a:gd name="T2" fmla="*/ 0 w 1134"/>
                <a:gd name="T3" fmla="*/ 0 h 136"/>
                <a:gd name="T4" fmla="*/ 0 w 1134"/>
                <a:gd name="T5" fmla="*/ 0 h 136"/>
                <a:gd name="T6" fmla="*/ 0 w 1134"/>
                <a:gd name="T7" fmla="*/ 0 h 136"/>
                <a:gd name="T8" fmla="*/ 0 w 1134"/>
                <a:gd name="T9" fmla="*/ 0 h 136"/>
                <a:gd name="T10" fmla="*/ 0 w 1134"/>
                <a:gd name="T11" fmla="*/ 0 h 136"/>
                <a:gd name="T12" fmla="*/ 0 w 1134"/>
                <a:gd name="T13" fmla="*/ 0 h 136"/>
                <a:gd name="T14" fmla="*/ 0 w 1134"/>
                <a:gd name="T15" fmla="*/ 0 h 136"/>
                <a:gd name="T16" fmla="*/ 0 w 1134"/>
                <a:gd name="T17" fmla="*/ 0 h 136"/>
                <a:gd name="T18" fmla="*/ 0 w 1134"/>
                <a:gd name="T19" fmla="*/ 0 h 136"/>
                <a:gd name="T20" fmla="*/ 0 w 1134"/>
                <a:gd name="T21" fmla="*/ 0 h 1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34" h="136">
                  <a:moveTo>
                    <a:pt x="0" y="0"/>
                  </a:moveTo>
                  <a:lnTo>
                    <a:pt x="91" y="136"/>
                  </a:lnTo>
                  <a:lnTo>
                    <a:pt x="182" y="45"/>
                  </a:lnTo>
                  <a:lnTo>
                    <a:pt x="363" y="136"/>
                  </a:lnTo>
                  <a:lnTo>
                    <a:pt x="408" y="45"/>
                  </a:lnTo>
                  <a:lnTo>
                    <a:pt x="544" y="136"/>
                  </a:lnTo>
                  <a:lnTo>
                    <a:pt x="680" y="45"/>
                  </a:lnTo>
                  <a:lnTo>
                    <a:pt x="771" y="136"/>
                  </a:lnTo>
                  <a:lnTo>
                    <a:pt x="907" y="90"/>
                  </a:lnTo>
                  <a:lnTo>
                    <a:pt x="998" y="136"/>
                  </a:lnTo>
                  <a:lnTo>
                    <a:pt x="1134" y="0"/>
                  </a:lnTo>
                </a:path>
              </a:pathLst>
            </a:custGeom>
            <a:solidFill>
              <a:srgbClr val="993300"/>
            </a:solidFill>
            <a:ln>
              <a:noFill/>
            </a:ln>
            <a:effectLst/>
            <a:extLst>
              <a:ext uri="{91240B29-F687-4F45-9708-019B960494DF}">
                <a14:hiddenLine xmlns:a14="http://schemas.microsoft.com/office/drawing/2010/main" w="63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47" name="WordArt 149"/>
            <p:cNvSpPr>
              <a:spLocks noChangeAspect="1" noChangeArrowheads="1" noChangeShapeType="1" noTextEdit="1"/>
            </p:cNvSpPr>
            <p:nvPr/>
          </p:nvSpPr>
          <p:spPr bwMode="auto">
            <a:xfrm>
              <a:off x="5013" y="2064"/>
              <a:ext cx="11" cy="15"/>
            </a:xfrm>
            <a:prstGeom prst="rect">
              <a:avLst/>
            </a:prstGeom>
          </p:spPr>
          <p:txBody>
            <a:bodyPr wrap="none" fromWordArt="1">
              <a:prstTxWarp prst="textPlain">
                <a:avLst>
                  <a:gd name="adj" fmla="val 50000"/>
                </a:avLst>
              </a:prstTxWarp>
            </a:bodyPr>
            <a:lstStyle/>
            <a:p>
              <a:r>
                <a:rPr lang="en-US" altLang="ja-JP" sz="3600" kern="10">
                  <a:ln w="6350">
                    <a:solidFill>
                      <a:srgbClr val="993300"/>
                    </a:solidFill>
                    <a:round/>
                    <a:headEnd/>
                    <a:tailEnd/>
                  </a:ln>
                  <a:solidFill>
                    <a:srgbClr val="993300"/>
                  </a:solidFill>
                  <a:latin typeface="MS UI Gothic"/>
                  <a:ea typeface="MS UI Gothic"/>
                </a:rPr>
                <a:t>9</a:t>
              </a:r>
              <a:endParaRPr lang="ja-JP" altLang="en-US" sz="3600" kern="10">
                <a:ln w="6350">
                  <a:solidFill>
                    <a:srgbClr val="993300"/>
                  </a:solidFill>
                  <a:round/>
                  <a:headEnd/>
                  <a:tailEnd/>
                </a:ln>
                <a:solidFill>
                  <a:srgbClr val="993300"/>
                </a:solidFill>
                <a:latin typeface="MS UI Gothic"/>
                <a:ea typeface="MS UI Gothic"/>
              </a:endParaRPr>
            </a:p>
          </p:txBody>
        </p:sp>
        <p:sp>
          <p:nvSpPr>
            <p:cNvPr id="2248" name="Oval 150"/>
            <p:cNvSpPr>
              <a:spLocks noChangeAspect="1" noChangeArrowheads="1"/>
            </p:cNvSpPr>
            <p:nvPr/>
          </p:nvSpPr>
          <p:spPr bwMode="auto">
            <a:xfrm>
              <a:off x="4818" y="2060"/>
              <a:ext cx="19" cy="23"/>
            </a:xfrm>
            <a:prstGeom prst="ellipse">
              <a:avLst/>
            </a:prstGeom>
            <a:solidFill>
              <a:srgbClr val="FFCC99"/>
            </a:solidFill>
            <a:ln w="63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49" name="WordArt 151"/>
            <p:cNvSpPr>
              <a:spLocks noChangeAspect="1" noChangeArrowheads="1" noChangeShapeType="1" noTextEdit="1"/>
            </p:cNvSpPr>
            <p:nvPr/>
          </p:nvSpPr>
          <p:spPr bwMode="auto">
            <a:xfrm flipH="1">
              <a:off x="4825" y="2064"/>
              <a:ext cx="10" cy="15"/>
            </a:xfrm>
            <a:prstGeom prst="rect">
              <a:avLst/>
            </a:prstGeom>
          </p:spPr>
          <p:txBody>
            <a:bodyPr wrap="none" fromWordArt="1">
              <a:prstTxWarp prst="textPlain">
                <a:avLst>
                  <a:gd name="adj" fmla="val 50000"/>
                </a:avLst>
              </a:prstTxWarp>
            </a:bodyPr>
            <a:lstStyle/>
            <a:p>
              <a:r>
                <a:rPr lang="en-US" altLang="ja-JP" sz="3600" kern="10">
                  <a:ln w="6350">
                    <a:solidFill>
                      <a:srgbClr val="993300"/>
                    </a:solidFill>
                    <a:round/>
                    <a:headEnd/>
                    <a:tailEnd/>
                  </a:ln>
                  <a:solidFill>
                    <a:srgbClr val="993300"/>
                  </a:solidFill>
                  <a:latin typeface="MS UI Gothic"/>
                  <a:ea typeface="MS UI Gothic"/>
                </a:rPr>
                <a:t>9</a:t>
              </a:r>
              <a:endParaRPr lang="ja-JP" altLang="en-US" sz="3600" kern="10">
                <a:ln w="6350">
                  <a:solidFill>
                    <a:srgbClr val="993300"/>
                  </a:solidFill>
                  <a:round/>
                  <a:headEnd/>
                  <a:tailEnd/>
                </a:ln>
                <a:solidFill>
                  <a:srgbClr val="993300"/>
                </a:solidFill>
                <a:latin typeface="MS UI Gothic"/>
                <a:ea typeface="MS UI Gothic"/>
              </a:endParaRPr>
            </a:p>
          </p:txBody>
        </p:sp>
        <p:sp>
          <p:nvSpPr>
            <p:cNvPr id="2250" name="Rectangle 152"/>
            <p:cNvSpPr>
              <a:spLocks noChangeAspect="1" noChangeArrowheads="1"/>
            </p:cNvSpPr>
            <p:nvPr/>
          </p:nvSpPr>
          <p:spPr bwMode="auto">
            <a:xfrm>
              <a:off x="4798" y="2040"/>
              <a:ext cx="20" cy="50"/>
            </a:xfrm>
            <a:prstGeom prst="rect">
              <a:avLst/>
            </a:prstGeom>
            <a:solidFill>
              <a:srgbClr val="993300"/>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1" name="Freeform 153"/>
            <p:cNvSpPr>
              <a:spLocks noChangeAspect="1"/>
            </p:cNvSpPr>
            <p:nvPr/>
          </p:nvSpPr>
          <p:spPr bwMode="auto">
            <a:xfrm>
              <a:off x="4798" y="2040"/>
              <a:ext cx="59" cy="25"/>
            </a:xfrm>
            <a:custGeom>
              <a:avLst/>
              <a:gdLst>
                <a:gd name="T0" fmla="*/ 0 w 499"/>
                <a:gd name="T1" fmla="*/ 0 h 182"/>
                <a:gd name="T2" fmla="*/ 0 w 499"/>
                <a:gd name="T3" fmla="*/ 0 h 182"/>
                <a:gd name="T4" fmla="*/ 0 w 499"/>
                <a:gd name="T5" fmla="*/ 0 h 182"/>
                <a:gd name="T6" fmla="*/ 0 w 499"/>
                <a:gd name="T7" fmla="*/ 0 h 182"/>
                <a:gd name="T8" fmla="*/ 0 w 499"/>
                <a:gd name="T9" fmla="*/ 0 h 182"/>
                <a:gd name="T10" fmla="*/ 0 w 499"/>
                <a:gd name="T11" fmla="*/ 0 h 182"/>
                <a:gd name="T12" fmla="*/ 0 w 499"/>
                <a:gd name="T13" fmla="*/ 0 h 182"/>
                <a:gd name="T14" fmla="*/ 0 w 499"/>
                <a:gd name="T15" fmla="*/ 0 h 182"/>
                <a:gd name="T16" fmla="*/ 0 w 499"/>
                <a:gd name="T17" fmla="*/ 0 h 1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99" h="182">
                  <a:moveTo>
                    <a:pt x="0" y="0"/>
                  </a:moveTo>
                  <a:lnTo>
                    <a:pt x="40" y="182"/>
                  </a:lnTo>
                  <a:lnTo>
                    <a:pt x="80" y="60"/>
                  </a:lnTo>
                  <a:lnTo>
                    <a:pt x="160" y="182"/>
                  </a:lnTo>
                  <a:lnTo>
                    <a:pt x="140" y="96"/>
                  </a:lnTo>
                  <a:lnTo>
                    <a:pt x="272" y="171"/>
                  </a:lnTo>
                  <a:lnTo>
                    <a:pt x="399" y="120"/>
                  </a:lnTo>
                  <a:lnTo>
                    <a:pt x="439" y="182"/>
                  </a:lnTo>
                  <a:lnTo>
                    <a:pt x="499" y="0"/>
                  </a:lnTo>
                </a:path>
              </a:pathLst>
            </a:custGeom>
            <a:solidFill>
              <a:srgbClr val="993300"/>
            </a:solidFill>
            <a:ln>
              <a:noFill/>
            </a:ln>
            <a:effectLst/>
            <a:extLst>
              <a:ext uri="{91240B29-F687-4F45-9708-019B960494DF}">
                <a14:hiddenLine xmlns:a14="http://schemas.microsoft.com/office/drawing/2010/main" w="63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2" name="AutoShape 154"/>
            <p:cNvSpPr>
              <a:spLocks noChangeAspect="1" noChangeArrowheads="1"/>
            </p:cNvSpPr>
            <p:nvPr/>
          </p:nvSpPr>
          <p:spPr bwMode="auto">
            <a:xfrm>
              <a:off x="5053" y="2250"/>
              <a:ext cx="72" cy="15"/>
            </a:xfrm>
            <a:prstGeom prst="roundRect">
              <a:avLst>
                <a:gd name="adj" fmla="val 50000"/>
              </a:avLst>
            </a:prstGeom>
            <a:solidFill>
              <a:srgbClr val="333333"/>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253" name="AutoShape 155"/>
            <p:cNvSpPr>
              <a:spLocks noChangeAspect="1" noChangeArrowheads="1"/>
            </p:cNvSpPr>
            <p:nvPr/>
          </p:nvSpPr>
          <p:spPr bwMode="auto">
            <a:xfrm>
              <a:off x="5126" y="2250"/>
              <a:ext cx="72" cy="15"/>
            </a:xfrm>
            <a:prstGeom prst="roundRect">
              <a:avLst>
                <a:gd name="adj" fmla="val 50000"/>
              </a:avLst>
            </a:prstGeom>
            <a:solidFill>
              <a:srgbClr val="333333"/>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254" name="AutoShape 156"/>
            <p:cNvSpPr>
              <a:spLocks noChangeAspect="1" noChangeArrowheads="1"/>
            </p:cNvSpPr>
            <p:nvPr/>
          </p:nvSpPr>
          <p:spPr bwMode="auto">
            <a:xfrm>
              <a:off x="5125" y="2201"/>
              <a:ext cx="74" cy="48"/>
            </a:xfrm>
            <a:prstGeom prst="roundRect">
              <a:avLst>
                <a:gd name="adj" fmla="val 7981"/>
              </a:avLst>
            </a:prstGeom>
            <a:solidFill>
              <a:srgbClr val="FF66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255" name="AutoShape 157" descr="縦線 (太)"/>
            <p:cNvSpPr>
              <a:spLocks noChangeAspect="1" noChangeArrowheads="1"/>
            </p:cNvSpPr>
            <p:nvPr/>
          </p:nvSpPr>
          <p:spPr bwMode="auto">
            <a:xfrm flipV="1">
              <a:off x="4798" y="2109"/>
              <a:ext cx="401" cy="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778 w 21600"/>
                <a:gd name="T13" fmla="*/ 2400 h 21600"/>
                <a:gd name="T14" fmla="*/ 19822 w 21600"/>
                <a:gd name="T15" fmla="*/ 19200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lnTo>
                    <a:pt x="0" y="0"/>
                  </a:lnTo>
                  <a:close/>
                </a:path>
              </a:pathLst>
            </a:custGeom>
            <a:pattFill prst="dkVert">
              <a:fgClr>
                <a:srgbClr val="0000CC"/>
              </a:fgClr>
              <a:bgClr>
                <a:srgbClr val="000000"/>
              </a:bgClr>
            </a:patt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6" name="AutoShape 158"/>
            <p:cNvSpPr>
              <a:spLocks noChangeAspect="1" noChangeArrowheads="1"/>
            </p:cNvSpPr>
            <p:nvPr/>
          </p:nvSpPr>
          <p:spPr bwMode="auto">
            <a:xfrm rot="16961193" flipH="1">
              <a:off x="4839" y="2150"/>
              <a:ext cx="91" cy="18"/>
            </a:xfrm>
            <a:prstGeom prst="parallelogram">
              <a:avLst>
                <a:gd name="adj" fmla="val 23452"/>
              </a:avLst>
            </a:pr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7" name="AutoShape 159"/>
            <p:cNvSpPr>
              <a:spLocks noChangeAspect="1" noChangeArrowheads="1"/>
            </p:cNvSpPr>
            <p:nvPr/>
          </p:nvSpPr>
          <p:spPr bwMode="auto">
            <a:xfrm rot="4638807">
              <a:off x="4920" y="2151"/>
              <a:ext cx="91" cy="16"/>
            </a:xfrm>
            <a:prstGeom prst="parallelogram">
              <a:avLst>
                <a:gd name="adj" fmla="val 26384"/>
              </a:avLst>
            </a:pr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8" name="AutoShape 160"/>
            <p:cNvSpPr>
              <a:spLocks noChangeAspect="1" noChangeArrowheads="1"/>
            </p:cNvSpPr>
            <p:nvPr/>
          </p:nvSpPr>
          <p:spPr bwMode="auto">
            <a:xfrm flipV="1">
              <a:off x="4867" y="2147"/>
              <a:ext cx="118" cy="5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563 w 21600"/>
                <a:gd name="T13" fmla="*/ 2800 h 21600"/>
                <a:gd name="T14" fmla="*/ 19037 w 21600"/>
                <a:gd name="T15" fmla="*/ 18800 h 21600"/>
              </a:gdLst>
              <a:ahLst/>
              <a:cxnLst>
                <a:cxn ang="T8">
                  <a:pos x="T0" y="T1"/>
                </a:cxn>
                <a:cxn ang="T9">
                  <a:pos x="T2" y="T3"/>
                </a:cxn>
                <a:cxn ang="T10">
                  <a:pos x="T4" y="T5"/>
                </a:cxn>
                <a:cxn ang="T11">
                  <a:pos x="T6" y="T7"/>
                </a:cxn>
              </a:cxnLst>
              <a:rect l="T12" t="T13" r="T14" b="T15"/>
              <a:pathLst>
                <a:path w="21600" h="21600">
                  <a:moveTo>
                    <a:pt x="0" y="0"/>
                  </a:moveTo>
                  <a:lnTo>
                    <a:pt x="1606" y="21600"/>
                  </a:lnTo>
                  <a:lnTo>
                    <a:pt x="19994" y="21600"/>
                  </a:lnTo>
                  <a:lnTo>
                    <a:pt x="21600" y="0"/>
                  </a:lnTo>
                  <a:lnTo>
                    <a:pt x="0" y="0"/>
                  </a:lnTo>
                  <a:close/>
                </a:path>
              </a:pathLst>
            </a:cu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9" name="AutoShape 161"/>
            <p:cNvSpPr>
              <a:spLocks noChangeAspect="1" noChangeArrowheads="1"/>
            </p:cNvSpPr>
            <p:nvPr/>
          </p:nvSpPr>
          <p:spPr bwMode="auto">
            <a:xfrm rot="3239480">
              <a:off x="5071" y="2139"/>
              <a:ext cx="90" cy="17"/>
            </a:xfrm>
            <a:prstGeom prst="parallelogram">
              <a:avLst>
                <a:gd name="adj" fmla="val 74387"/>
              </a:avLst>
            </a:pr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60" name="AutoShape 162"/>
            <p:cNvSpPr>
              <a:spLocks noChangeAspect="1" noChangeArrowheads="1"/>
            </p:cNvSpPr>
            <p:nvPr/>
          </p:nvSpPr>
          <p:spPr bwMode="auto">
            <a:xfrm>
              <a:off x="4798" y="2177"/>
              <a:ext cx="327" cy="73"/>
            </a:xfrm>
            <a:prstGeom prst="roundRect">
              <a:avLst>
                <a:gd name="adj" fmla="val 6028"/>
              </a:avLst>
            </a:prstGeom>
            <a:solidFill>
              <a:srgbClr val="FF66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261" name="AutoShape 163"/>
            <p:cNvSpPr>
              <a:spLocks noChangeAspect="1" noChangeArrowheads="1"/>
            </p:cNvSpPr>
            <p:nvPr/>
          </p:nvSpPr>
          <p:spPr bwMode="auto">
            <a:xfrm>
              <a:off x="4803" y="2118"/>
              <a:ext cx="45" cy="92"/>
            </a:xfrm>
            <a:prstGeom prst="roundRect">
              <a:avLst>
                <a:gd name="adj" fmla="val 44019"/>
              </a:avLst>
            </a:prstGeom>
            <a:solidFill>
              <a:srgbClr val="00008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262" name="AutoShape 164"/>
            <p:cNvSpPr>
              <a:spLocks noChangeAspect="1" noChangeArrowheads="1"/>
            </p:cNvSpPr>
            <p:nvPr/>
          </p:nvSpPr>
          <p:spPr bwMode="auto">
            <a:xfrm>
              <a:off x="5004" y="2118"/>
              <a:ext cx="45" cy="92"/>
            </a:xfrm>
            <a:prstGeom prst="roundRect">
              <a:avLst>
                <a:gd name="adj" fmla="val 44019"/>
              </a:avLst>
            </a:prstGeom>
            <a:solidFill>
              <a:srgbClr val="00008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263" name="AutoShape 165"/>
            <p:cNvSpPr>
              <a:spLocks noChangeAspect="1" noChangeArrowheads="1"/>
            </p:cNvSpPr>
            <p:nvPr/>
          </p:nvSpPr>
          <p:spPr bwMode="auto">
            <a:xfrm rot="18360520" flipH="1">
              <a:off x="5086" y="2140"/>
              <a:ext cx="89" cy="18"/>
            </a:xfrm>
            <a:prstGeom prst="parallelogram">
              <a:avLst>
                <a:gd name="adj" fmla="val 69474"/>
              </a:avLst>
            </a:prstGeom>
            <a:solidFill>
              <a:srgbClr val="FF6600"/>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64" name="AutoShape 166"/>
            <p:cNvSpPr>
              <a:spLocks noChangeAspect="1" noChangeArrowheads="1"/>
            </p:cNvSpPr>
            <p:nvPr/>
          </p:nvSpPr>
          <p:spPr bwMode="auto">
            <a:xfrm>
              <a:off x="5052" y="2177"/>
              <a:ext cx="147" cy="34"/>
            </a:xfrm>
            <a:prstGeom prst="roundRect">
              <a:avLst>
                <a:gd name="adj" fmla="val 16667"/>
              </a:avLst>
            </a:prstGeom>
            <a:solidFill>
              <a:srgbClr val="FF66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ja-JP" b="0"/>
            </a:p>
          </p:txBody>
        </p:sp>
        <p:sp>
          <p:nvSpPr>
            <p:cNvPr id="2265" name="AutoShape 167"/>
            <p:cNvSpPr>
              <a:spLocks noChangeAspect="1" noChangeArrowheads="1"/>
            </p:cNvSpPr>
            <p:nvPr/>
          </p:nvSpPr>
          <p:spPr bwMode="auto">
            <a:xfrm flipV="1">
              <a:off x="4798" y="2011"/>
              <a:ext cx="401" cy="2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778 w 21600"/>
                <a:gd name="T13" fmla="*/ 1490 h 21600"/>
                <a:gd name="T14" fmla="*/ 19822 w 21600"/>
                <a:gd name="T15" fmla="*/ 20110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lnTo>
                    <a:pt x="0" y="0"/>
                  </a:lnTo>
                  <a:close/>
                </a:path>
              </a:pathLst>
            </a:custGeom>
            <a:solidFill>
              <a:srgbClr val="FFFF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66" name="Line 168"/>
            <p:cNvSpPr>
              <a:spLocks noChangeAspect="1" noChangeShapeType="1"/>
            </p:cNvSpPr>
            <p:nvPr/>
          </p:nvSpPr>
          <p:spPr bwMode="auto">
            <a:xfrm rot="18900000" flipH="1">
              <a:off x="4861" y="2017"/>
              <a:ext cx="22" cy="8"/>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67" name="Line 169"/>
            <p:cNvSpPr>
              <a:spLocks noChangeAspect="1" noChangeShapeType="1"/>
            </p:cNvSpPr>
            <p:nvPr/>
          </p:nvSpPr>
          <p:spPr bwMode="auto">
            <a:xfrm rot="2700000">
              <a:off x="4971" y="2018"/>
              <a:ext cx="22" cy="8"/>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68" name="Line 170"/>
            <p:cNvSpPr>
              <a:spLocks noChangeAspect="1" noChangeShapeType="1"/>
            </p:cNvSpPr>
            <p:nvPr/>
          </p:nvSpPr>
          <p:spPr bwMode="auto">
            <a:xfrm rot="-5400000">
              <a:off x="5116" y="2021"/>
              <a:ext cx="19" cy="0"/>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69" name="Line 171"/>
            <p:cNvSpPr>
              <a:spLocks noChangeAspect="1" noChangeShapeType="1"/>
            </p:cNvSpPr>
            <p:nvPr/>
          </p:nvSpPr>
          <p:spPr bwMode="auto">
            <a:xfrm rot="18900000" flipH="1">
              <a:off x="5066" y="2015"/>
              <a:ext cx="16" cy="6"/>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70" name="Line 172"/>
            <p:cNvSpPr>
              <a:spLocks noChangeAspect="1" noChangeShapeType="1"/>
            </p:cNvSpPr>
            <p:nvPr/>
          </p:nvSpPr>
          <p:spPr bwMode="auto">
            <a:xfrm rot="2700000">
              <a:off x="5171" y="2015"/>
              <a:ext cx="16" cy="5"/>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71" name="Line 173"/>
            <p:cNvSpPr>
              <a:spLocks noChangeAspect="1" noChangeShapeType="1"/>
            </p:cNvSpPr>
            <p:nvPr/>
          </p:nvSpPr>
          <p:spPr bwMode="auto">
            <a:xfrm rot="-5400000">
              <a:off x="5017" y="2021"/>
              <a:ext cx="19" cy="0"/>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72" name="Line 174"/>
            <p:cNvSpPr>
              <a:spLocks noChangeAspect="1" noChangeShapeType="1"/>
            </p:cNvSpPr>
            <p:nvPr/>
          </p:nvSpPr>
          <p:spPr bwMode="auto">
            <a:xfrm rot="-5400000">
              <a:off x="4812" y="2021"/>
              <a:ext cx="19" cy="0"/>
            </a:xfrm>
            <a:prstGeom prst="line">
              <a:avLst/>
            </a:prstGeom>
            <a:noFill/>
            <a:ln w="6350" cmpd="dbl">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73" name="Line 175"/>
            <p:cNvSpPr>
              <a:spLocks noChangeAspect="1" noChangeShapeType="1"/>
            </p:cNvSpPr>
            <p:nvPr/>
          </p:nvSpPr>
          <p:spPr bwMode="auto">
            <a:xfrm flipV="1">
              <a:off x="5027" y="2211"/>
              <a:ext cx="0" cy="39"/>
            </a:xfrm>
            <a:prstGeom prst="line">
              <a:avLst/>
            </a:prstGeom>
            <a:noFill/>
            <a:ln w="6350" cmpd="tri">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74" name="Oval 176"/>
            <p:cNvSpPr>
              <a:spLocks noChangeAspect="1" noChangeArrowheads="1"/>
            </p:cNvSpPr>
            <p:nvPr/>
          </p:nvSpPr>
          <p:spPr bwMode="auto">
            <a:xfrm>
              <a:off x="5004" y="2178"/>
              <a:ext cx="43" cy="38"/>
            </a:xfrm>
            <a:prstGeom prst="ellipse">
              <a:avLst/>
            </a:prstGeom>
            <a:solidFill>
              <a:srgbClr val="C0C0C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75" name="Line 177"/>
            <p:cNvSpPr>
              <a:spLocks noChangeAspect="1" noChangeShapeType="1"/>
            </p:cNvSpPr>
            <p:nvPr/>
          </p:nvSpPr>
          <p:spPr bwMode="auto">
            <a:xfrm flipV="1">
              <a:off x="4826" y="2210"/>
              <a:ext cx="0" cy="39"/>
            </a:xfrm>
            <a:prstGeom prst="line">
              <a:avLst/>
            </a:prstGeom>
            <a:noFill/>
            <a:ln w="6350" cmpd="tri">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76" name="Oval 178"/>
            <p:cNvSpPr>
              <a:spLocks noChangeAspect="1" noChangeArrowheads="1"/>
            </p:cNvSpPr>
            <p:nvPr/>
          </p:nvSpPr>
          <p:spPr bwMode="auto">
            <a:xfrm>
              <a:off x="4803" y="2178"/>
              <a:ext cx="45" cy="38"/>
            </a:xfrm>
            <a:prstGeom prst="ellipse">
              <a:avLst/>
            </a:prstGeom>
            <a:solidFill>
              <a:srgbClr val="C0C0C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77" name="Line 179"/>
            <p:cNvSpPr>
              <a:spLocks noChangeAspect="1" noChangeShapeType="1"/>
            </p:cNvSpPr>
            <p:nvPr/>
          </p:nvSpPr>
          <p:spPr bwMode="auto">
            <a:xfrm flipV="1">
              <a:off x="4925" y="2211"/>
              <a:ext cx="0" cy="39"/>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22" name="Rectangle 180"/>
          <p:cNvSpPr>
            <a:spLocks noChangeArrowheads="1"/>
          </p:cNvSpPr>
          <p:nvPr/>
        </p:nvSpPr>
        <p:spPr bwMode="auto">
          <a:xfrm>
            <a:off x="174625" y="5126038"/>
            <a:ext cx="1706563"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ja-JP" altLang="en-US" sz="1000" b="0"/>
              <a:t>おまけ：</a:t>
            </a:r>
          </a:p>
          <a:p>
            <a:pPr algn="l"/>
            <a:r>
              <a:rPr lang="ja-JP" altLang="en-US" sz="1000" b="0"/>
              <a:t>この風車の実際のローター</a:t>
            </a:r>
          </a:p>
          <a:p>
            <a:pPr algn="l"/>
            <a:r>
              <a:rPr lang="ja-JP" altLang="en-US" sz="1000" b="0"/>
              <a:t>直径が</a:t>
            </a:r>
            <a:r>
              <a:rPr lang="en-US" altLang="ja-JP" sz="1000" b="0"/>
              <a:t>100m</a:t>
            </a:r>
            <a:r>
              <a:rPr lang="ja-JP" altLang="en-US" sz="1000" b="0"/>
              <a:t>とすると</a:t>
            </a:r>
          </a:p>
          <a:p>
            <a:pPr algn="l"/>
            <a:r>
              <a:rPr lang="ja-JP" altLang="en-US" sz="1000" b="0"/>
              <a:t>身長</a:t>
            </a:r>
            <a:r>
              <a:rPr lang="en-US" altLang="ja-JP" sz="1000" b="0"/>
              <a:t>180cm</a:t>
            </a:r>
            <a:r>
              <a:rPr lang="ja-JP" altLang="en-US" sz="1000" b="0"/>
              <a:t>の人の大きさは</a:t>
            </a:r>
          </a:p>
          <a:p>
            <a:pPr algn="l"/>
            <a:r>
              <a:rPr lang="ja-JP" altLang="en-US" sz="1000" b="0"/>
              <a:t>約</a:t>
            </a:r>
            <a:r>
              <a:rPr lang="en-US" altLang="ja-JP" sz="1000" b="0"/>
              <a:t>1cm</a:t>
            </a:r>
          </a:p>
          <a:p>
            <a:pPr algn="l"/>
            <a:endParaRPr lang="en-US" altLang="ja-JP" sz="1000" b="0"/>
          </a:p>
          <a:p>
            <a:pPr algn="l"/>
            <a:endParaRPr lang="en-US" altLang="ja-JP" sz="1000" b="0"/>
          </a:p>
          <a:p>
            <a:pPr algn="l"/>
            <a:endParaRPr lang="en-US" altLang="ja-JP" sz="1000" b="0"/>
          </a:p>
          <a:p>
            <a:pPr algn="l"/>
            <a:r>
              <a:rPr lang="ja-JP" altLang="en-US" sz="1000" b="0"/>
              <a:t>神戸のポートタワーの高さは</a:t>
            </a:r>
          </a:p>
          <a:p>
            <a:pPr algn="l"/>
            <a:r>
              <a:rPr lang="en-US" altLang="ja-JP" sz="1000" b="0"/>
              <a:t>108</a:t>
            </a:r>
            <a:r>
              <a:rPr lang="ja-JP" altLang="en-US" sz="1000" b="0"/>
              <a:t>ｍ</a:t>
            </a:r>
          </a:p>
        </p:txBody>
      </p:sp>
      <p:sp>
        <p:nvSpPr>
          <p:cNvPr id="2123" name="Line 181"/>
          <p:cNvSpPr>
            <a:spLocks noChangeShapeType="1"/>
          </p:cNvSpPr>
          <p:nvPr/>
        </p:nvSpPr>
        <p:spPr bwMode="auto">
          <a:xfrm>
            <a:off x="306388" y="5961063"/>
            <a:ext cx="0" cy="360362"/>
          </a:xfrm>
          <a:prstGeom prst="line">
            <a:avLst/>
          </a:prstGeom>
          <a:noFill/>
          <a:ln w="19050">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24" name="Rectangle 182"/>
          <p:cNvSpPr>
            <a:spLocks noChangeArrowheads="1"/>
          </p:cNvSpPr>
          <p:nvPr/>
        </p:nvSpPr>
        <p:spPr bwMode="auto">
          <a:xfrm rot="-5400000">
            <a:off x="-172243" y="5965031"/>
            <a:ext cx="6159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0"/>
              <a:t>1cm</a:t>
            </a:r>
          </a:p>
        </p:txBody>
      </p:sp>
      <p:sp>
        <p:nvSpPr>
          <p:cNvPr id="2125" name="AutoShape 183"/>
          <p:cNvSpPr>
            <a:spLocks noChangeArrowheads="1"/>
          </p:cNvSpPr>
          <p:nvPr/>
        </p:nvSpPr>
        <p:spPr bwMode="auto">
          <a:xfrm>
            <a:off x="23813" y="5070475"/>
            <a:ext cx="2073275" cy="1760538"/>
          </a:xfrm>
          <a:prstGeom prst="wedgeRoundRectCallout">
            <a:avLst>
              <a:gd name="adj1" fmla="val 50458"/>
              <a:gd name="adj2" fmla="val 25204"/>
              <a:gd name="adj3" fmla="val 16667"/>
            </a:avLst>
          </a:prstGeom>
          <a:noFill/>
          <a:ln w="19050" algn="ctr">
            <a:solidFill>
              <a:srgbClr val="008000"/>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ja-JP" b="0"/>
          </a:p>
        </p:txBody>
      </p:sp>
      <p:grpSp>
        <p:nvGrpSpPr>
          <p:cNvPr id="2126" name="Group 192"/>
          <p:cNvGrpSpPr>
            <a:grpSpLocks/>
          </p:cNvGrpSpPr>
          <p:nvPr/>
        </p:nvGrpSpPr>
        <p:grpSpPr bwMode="auto">
          <a:xfrm>
            <a:off x="8408988" y="5949950"/>
            <a:ext cx="768350" cy="668338"/>
            <a:chOff x="1728" y="240"/>
            <a:chExt cx="1104" cy="960"/>
          </a:xfrm>
        </p:grpSpPr>
        <p:sp>
          <p:nvSpPr>
            <p:cNvPr id="2219" name="Oval 193"/>
            <p:cNvSpPr>
              <a:spLocks noChangeArrowheads="1"/>
            </p:cNvSpPr>
            <p:nvPr/>
          </p:nvSpPr>
          <p:spPr bwMode="auto">
            <a:xfrm>
              <a:off x="1728" y="432"/>
              <a:ext cx="528" cy="528"/>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20" name="Oval 194"/>
            <p:cNvSpPr>
              <a:spLocks noChangeArrowheads="1"/>
            </p:cNvSpPr>
            <p:nvPr/>
          </p:nvSpPr>
          <p:spPr bwMode="auto">
            <a:xfrm>
              <a:off x="2256" y="528"/>
              <a:ext cx="432" cy="432"/>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21" name="Oval 195"/>
            <p:cNvSpPr>
              <a:spLocks noChangeArrowheads="1"/>
            </p:cNvSpPr>
            <p:nvPr/>
          </p:nvSpPr>
          <p:spPr bwMode="auto">
            <a:xfrm>
              <a:off x="1728" y="528"/>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22" name="Oval 196"/>
            <p:cNvSpPr>
              <a:spLocks noChangeArrowheads="1"/>
            </p:cNvSpPr>
            <p:nvPr/>
          </p:nvSpPr>
          <p:spPr bwMode="auto">
            <a:xfrm>
              <a:off x="2256" y="624"/>
              <a:ext cx="192" cy="192"/>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23" name="AutoShape 197"/>
            <p:cNvSpPr>
              <a:spLocks noChangeArrowheads="1"/>
            </p:cNvSpPr>
            <p:nvPr/>
          </p:nvSpPr>
          <p:spPr bwMode="auto">
            <a:xfrm rot="5400000">
              <a:off x="2112" y="1008"/>
              <a:ext cx="192" cy="192"/>
            </a:xfrm>
            <a:prstGeom prst="flowChartDelay">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24" name="Arc 198"/>
            <p:cNvSpPr>
              <a:spLocks/>
            </p:cNvSpPr>
            <p:nvPr/>
          </p:nvSpPr>
          <p:spPr bwMode="auto">
            <a:xfrm>
              <a:off x="1728" y="240"/>
              <a:ext cx="528"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25" name="Arc 199"/>
            <p:cNvSpPr>
              <a:spLocks/>
            </p:cNvSpPr>
            <p:nvPr/>
          </p:nvSpPr>
          <p:spPr bwMode="auto">
            <a:xfrm flipH="1">
              <a:off x="2352" y="384"/>
              <a:ext cx="480" cy="48"/>
            </a:xfrm>
            <a:custGeom>
              <a:avLst/>
              <a:gdLst>
                <a:gd name="T0" fmla="*/ 0 w 40922"/>
                <a:gd name="T1" fmla="*/ 0 h 21600"/>
                <a:gd name="T2" fmla="*/ 0 w 40922"/>
                <a:gd name="T3" fmla="*/ 0 h 21600"/>
                <a:gd name="T4" fmla="*/ 0 w 40922"/>
                <a:gd name="T5" fmla="*/ 0 h 21600"/>
                <a:gd name="T6" fmla="*/ 0 60000 65536"/>
                <a:gd name="T7" fmla="*/ 0 60000 65536"/>
                <a:gd name="T8" fmla="*/ 0 60000 65536"/>
              </a:gdLst>
              <a:ahLst/>
              <a:cxnLst>
                <a:cxn ang="T6">
                  <a:pos x="T0" y="T1"/>
                </a:cxn>
                <a:cxn ang="T7">
                  <a:pos x="T2" y="T3"/>
                </a:cxn>
                <a:cxn ang="T8">
                  <a:pos x="T4" y="T5"/>
                </a:cxn>
              </a:cxnLst>
              <a:rect l="0" t="0" r="r" b="b"/>
              <a:pathLst>
                <a:path w="40922" h="21600" fill="none" extrusionOk="0">
                  <a:moveTo>
                    <a:pt x="-1" y="11944"/>
                  </a:moveTo>
                  <a:cubicBezTo>
                    <a:pt x="3657" y="4624"/>
                    <a:pt x="11138" y="-1"/>
                    <a:pt x="19322" y="0"/>
                  </a:cubicBezTo>
                  <a:cubicBezTo>
                    <a:pt x="31251" y="0"/>
                    <a:pt x="40922" y="9670"/>
                    <a:pt x="40922" y="21600"/>
                  </a:cubicBezTo>
                </a:path>
                <a:path w="40922" h="21600" stroke="0" extrusionOk="0">
                  <a:moveTo>
                    <a:pt x="-1" y="11944"/>
                  </a:moveTo>
                  <a:cubicBezTo>
                    <a:pt x="3657" y="4624"/>
                    <a:pt x="11138" y="-1"/>
                    <a:pt x="19322" y="0"/>
                  </a:cubicBezTo>
                  <a:cubicBezTo>
                    <a:pt x="31251" y="0"/>
                    <a:pt x="40922" y="9670"/>
                    <a:pt x="40922" y="21600"/>
                  </a:cubicBezTo>
                  <a:lnTo>
                    <a:pt x="19322" y="21600"/>
                  </a:lnTo>
                  <a:lnTo>
                    <a:pt x="-1" y="11944"/>
                  </a:lnTo>
                  <a:close/>
                </a:path>
              </a:pathLst>
            </a:cu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127" name="AutoShape 316"/>
          <p:cNvSpPr>
            <a:spLocks noChangeArrowheads="1"/>
          </p:cNvSpPr>
          <p:nvPr/>
        </p:nvSpPr>
        <p:spPr bwMode="auto">
          <a:xfrm>
            <a:off x="6537325" y="5949950"/>
            <a:ext cx="1368425" cy="685800"/>
          </a:xfrm>
          <a:prstGeom prst="wedgeRectCallout">
            <a:avLst>
              <a:gd name="adj1" fmla="val 80856"/>
              <a:gd name="adj2" fmla="val 41204"/>
            </a:avLst>
          </a:prstGeom>
          <a:solidFill>
            <a:srgbClr val="FFFFFF"/>
          </a:solidFill>
          <a:ln w="9525" algn="ctr">
            <a:solidFill>
              <a:srgbClr val="00FF00"/>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ja-JP" altLang="en-US" sz="1200" b="0">
                <a:latin typeface="Impact" pitchFamily="34" charset="0"/>
              </a:rPr>
              <a:t>最初に赤い点線を切るといいよ</a:t>
            </a:r>
            <a:r>
              <a:rPr lang="en-US" altLang="ja-JP" sz="1200" b="0">
                <a:latin typeface="Impact" pitchFamily="34" charset="0"/>
              </a:rPr>
              <a:t>!</a:t>
            </a:r>
          </a:p>
        </p:txBody>
      </p:sp>
      <p:grpSp>
        <p:nvGrpSpPr>
          <p:cNvPr id="2128" name="Group 415"/>
          <p:cNvGrpSpPr>
            <a:grpSpLocks noChangeAspect="1"/>
          </p:cNvGrpSpPr>
          <p:nvPr/>
        </p:nvGrpSpPr>
        <p:grpSpPr bwMode="auto">
          <a:xfrm rot="821317">
            <a:off x="4229100" y="5875338"/>
            <a:ext cx="1968500" cy="889000"/>
            <a:chOff x="4846" y="553"/>
            <a:chExt cx="1188" cy="537"/>
          </a:xfrm>
        </p:grpSpPr>
        <p:sp>
          <p:nvSpPr>
            <p:cNvPr id="2212" name="AutoShape 416"/>
            <p:cNvSpPr>
              <a:spLocks noChangeAspect="1" noChangeArrowheads="1"/>
            </p:cNvSpPr>
            <p:nvPr/>
          </p:nvSpPr>
          <p:spPr bwMode="auto">
            <a:xfrm rot="10800000" flipV="1">
              <a:off x="5709" y="553"/>
              <a:ext cx="325" cy="36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725 w 21600"/>
                <a:gd name="T13" fmla="*/ 2745 h 21600"/>
                <a:gd name="T14" fmla="*/ 18875 w 21600"/>
                <a:gd name="T15" fmla="*/ 18855 h 21600"/>
              </a:gdLst>
              <a:ahLst/>
              <a:cxnLst>
                <a:cxn ang="T8">
                  <a:pos x="T0" y="T1"/>
                </a:cxn>
                <a:cxn ang="T9">
                  <a:pos x="T2" y="T3"/>
                </a:cxn>
                <a:cxn ang="T10">
                  <a:pos x="T4" y="T5"/>
                </a:cxn>
                <a:cxn ang="T11">
                  <a:pos x="T6" y="T7"/>
                </a:cxn>
              </a:cxnLst>
              <a:rect l="T12" t="T13" r="T14" b="T15"/>
              <a:pathLst>
                <a:path w="21600" h="21600">
                  <a:moveTo>
                    <a:pt x="0" y="0"/>
                  </a:moveTo>
                  <a:lnTo>
                    <a:pt x="1847" y="21600"/>
                  </a:lnTo>
                  <a:lnTo>
                    <a:pt x="19753"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13" name="AutoShape 417"/>
            <p:cNvSpPr>
              <a:spLocks noChangeAspect="1" noChangeArrowheads="1"/>
            </p:cNvSpPr>
            <p:nvPr/>
          </p:nvSpPr>
          <p:spPr bwMode="auto">
            <a:xfrm rot="10320000" flipV="1">
              <a:off x="5413" y="575"/>
              <a:ext cx="324" cy="36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533 w 21600"/>
                <a:gd name="T13" fmla="*/ 2566 h 21600"/>
                <a:gd name="T14" fmla="*/ 19067 w 21600"/>
                <a:gd name="T15" fmla="*/ 19034 h 21600"/>
              </a:gdLst>
              <a:ahLst/>
              <a:cxnLst>
                <a:cxn ang="T8">
                  <a:pos x="T0" y="T1"/>
                </a:cxn>
                <a:cxn ang="T9">
                  <a:pos x="T2" y="T3"/>
                </a:cxn>
                <a:cxn ang="T10">
                  <a:pos x="T4" y="T5"/>
                </a:cxn>
                <a:cxn ang="T11">
                  <a:pos x="T6" y="T7"/>
                </a:cxn>
              </a:cxnLst>
              <a:rect l="T12" t="T13" r="T14" b="T15"/>
              <a:pathLst>
                <a:path w="21600" h="21600">
                  <a:moveTo>
                    <a:pt x="0" y="0"/>
                  </a:moveTo>
                  <a:lnTo>
                    <a:pt x="1505" y="21600"/>
                  </a:lnTo>
                  <a:lnTo>
                    <a:pt x="20095"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14" name="AutoShape 418"/>
            <p:cNvSpPr>
              <a:spLocks noChangeAspect="1" noChangeArrowheads="1"/>
            </p:cNvSpPr>
            <p:nvPr/>
          </p:nvSpPr>
          <p:spPr bwMode="auto">
            <a:xfrm rot="9900000" flipV="1">
              <a:off x="5116" y="636"/>
              <a:ext cx="325" cy="36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592 w 21600"/>
                <a:gd name="T13" fmla="*/ 2566 h 21600"/>
                <a:gd name="T14" fmla="*/ 19008 w 21600"/>
                <a:gd name="T15" fmla="*/ 19034 h 21600"/>
              </a:gdLst>
              <a:ahLst/>
              <a:cxnLst>
                <a:cxn ang="T8">
                  <a:pos x="T0" y="T1"/>
                </a:cxn>
                <a:cxn ang="T9">
                  <a:pos x="T2" y="T3"/>
                </a:cxn>
                <a:cxn ang="T10">
                  <a:pos x="T4" y="T5"/>
                </a:cxn>
                <a:cxn ang="T11">
                  <a:pos x="T6" y="T7"/>
                </a:cxn>
              </a:cxnLst>
              <a:rect l="T12" t="T13" r="T14" b="T15"/>
              <a:pathLst>
                <a:path w="21600" h="21600">
                  <a:moveTo>
                    <a:pt x="0" y="0"/>
                  </a:moveTo>
                  <a:lnTo>
                    <a:pt x="1553" y="21600"/>
                  </a:lnTo>
                  <a:lnTo>
                    <a:pt x="20047"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15" name="AutoShape 419"/>
            <p:cNvSpPr>
              <a:spLocks noChangeAspect="1" noChangeArrowheads="1"/>
            </p:cNvSpPr>
            <p:nvPr/>
          </p:nvSpPr>
          <p:spPr bwMode="auto">
            <a:xfrm rot="9480000" flipV="1">
              <a:off x="4846" y="731"/>
              <a:ext cx="310" cy="35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578 w 21600"/>
                <a:gd name="T13" fmla="*/ 2587 h 21600"/>
                <a:gd name="T14" fmla="*/ 19022 w 21600"/>
                <a:gd name="T15" fmla="*/ 19013 h 21600"/>
              </a:gdLst>
              <a:ahLst/>
              <a:cxnLst>
                <a:cxn ang="T8">
                  <a:pos x="T0" y="T1"/>
                </a:cxn>
                <a:cxn ang="T9">
                  <a:pos x="T2" y="T3"/>
                </a:cxn>
                <a:cxn ang="T10">
                  <a:pos x="T4" y="T5"/>
                </a:cxn>
                <a:cxn ang="T11">
                  <a:pos x="T6" y="T7"/>
                </a:cxn>
              </a:cxnLst>
              <a:rect l="T12" t="T13" r="T14" b="T15"/>
              <a:pathLst>
                <a:path w="21600" h="21600">
                  <a:moveTo>
                    <a:pt x="0" y="0"/>
                  </a:moveTo>
                  <a:lnTo>
                    <a:pt x="1557" y="21600"/>
                  </a:lnTo>
                  <a:lnTo>
                    <a:pt x="20043"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16" name="Line 420"/>
            <p:cNvSpPr>
              <a:spLocks noChangeAspect="1" noChangeShapeType="1"/>
            </p:cNvSpPr>
            <p:nvPr/>
          </p:nvSpPr>
          <p:spPr bwMode="auto">
            <a:xfrm rot="16200000" flipV="1">
              <a:off x="5551" y="725"/>
              <a:ext cx="347" cy="28"/>
            </a:xfrm>
            <a:prstGeom prst="line">
              <a:avLst/>
            </a:prstGeom>
            <a:noFill/>
            <a:ln w="22225">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7" name="Line 421"/>
            <p:cNvSpPr>
              <a:spLocks noChangeAspect="1" noChangeShapeType="1"/>
            </p:cNvSpPr>
            <p:nvPr/>
          </p:nvSpPr>
          <p:spPr bwMode="auto">
            <a:xfrm rot="16200000" flipV="1">
              <a:off x="5253" y="736"/>
              <a:ext cx="342" cy="79"/>
            </a:xfrm>
            <a:prstGeom prst="line">
              <a:avLst/>
            </a:prstGeom>
            <a:noFill/>
            <a:ln w="22225">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8" name="Line 422"/>
            <p:cNvSpPr>
              <a:spLocks noChangeAspect="1" noChangeShapeType="1"/>
            </p:cNvSpPr>
            <p:nvPr/>
          </p:nvSpPr>
          <p:spPr bwMode="auto">
            <a:xfrm rot="16380000" flipV="1">
              <a:off x="4977" y="787"/>
              <a:ext cx="322" cy="132"/>
            </a:xfrm>
            <a:prstGeom prst="line">
              <a:avLst/>
            </a:prstGeom>
            <a:noFill/>
            <a:ln w="22225">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29" name="Text Box 423"/>
          <p:cNvSpPr txBox="1">
            <a:spLocks noChangeArrowheads="1"/>
          </p:cNvSpPr>
          <p:nvPr/>
        </p:nvSpPr>
        <p:spPr bwMode="auto">
          <a:xfrm>
            <a:off x="5684838" y="6067425"/>
            <a:ext cx="504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r>
              <a:rPr lang="en-US" altLang="ja-JP" sz="2400">
                <a:latin typeface="Impact" pitchFamily="34" charset="0"/>
              </a:rPr>
              <a:t>⑤</a:t>
            </a:r>
          </a:p>
        </p:txBody>
      </p:sp>
      <p:sp>
        <p:nvSpPr>
          <p:cNvPr id="2130" name="Text Box 424"/>
          <p:cNvSpPr txBox="1">
            <a:spLocks noChangeArrowheads="1"/>
          </p:cNvSpPr>
          <p:nvPr/>
        </p:nvSpPr>
        <p:spPr bwMode="auto">
          <a:xfrm rot="4869391">
            <a:off x="3976688" y="6099175"/>
            <a:ext cx="915987"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spcBef>
                <a:spcPct val="50000"/>
              </a:spcBef>
            </a:pPr>
            <a:r>
              <a:rPr lang="ja-JP" altLang="en-US" b="0"/>
              <a:t>ハブ</a:t>
            </a:r>
            <a:r>
              <a:rPr lang="en-US" altLang="ja-JP" b="0"/>
              <a:t>2</a:t>
            </a:r>
          </a:p>
        </p:txBody>
      </p:sp>
      <p:pic>
        <p:nvPicPr>
          <p:cNvPr id="2131" name="Picture 47" descr="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4513" y="549275"/>
            <a:ext cx="258762" cy="165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32" name="Rectangle 49"/>
          <p:cNvSpPr>
            <a:spLocks noChangeArrowheads="1"/>
          </p:cNvSpPr>
          <p:nvPr/>
        </p:nvSpPr>
        <p:spPr bwMode="auto">
          <a:xfrm rot="-5400000">
            <a:off x="3788569" y="1266031"/>
            <a:ext cx="1784350"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ja-JP" altLang="en-US" sz="700" b="0">
                <a:solidFill>
                  <a:schemeClr val="accent2"/>
                </a:solidFill>
                <a:ea typeface="HG丸ｺﾞｼｯｸM-PRO" pitchFamily="50" charset="-128"/>
              </a:rPr>
              <a:t>神戸市立工業高等専門学校　機械工学科</a:t>
            </a:r>
          </a:p>
        </p:txBody>
      </p:sp>
      <p:sp>
        <p:nvSpPr>
          <p:cNvPr id="2133" name="AutoShape 50"/>
          <p:cNvSpPr>
            <a:spLocks noChangeArrowheads="1"/>
          </p:cNvSpPr>
          <p:nvPr/>
        </p:nvSpPr>
        <p:spPr bwMode="auto">
          <a:xfrm rot="-5400000">
            <a:off x="4699000" y="657226"/>
            <a:ext cx="458787" cy="233362"/>
          </a:xfrm>
          <a:prstGeom prst="roundRect">
            <a:avLst>
              <a:gd name="adj" fmla="val 16667"/>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900" b="0"/>
              <a:t>検索</a:t>
            </a:r>
          </a:p>
        </p:txBody>
      </p:sp>
      <p:sp>
        <p:nvSpPr>
          <p:cNvPr id="2134" name="Text Box 51"/>
          <p:cNvSpPr txBox="1">
            <a:spLocks noChangeArrowheads="1"/>
          </p:cNvSpPr>
          <p:nvPr/>
        </p:nvSpPr>
        <p:spPr bwMode="auto">
          <a:xfrm rot="-5400000">
            <a:off x="4366419" y="1507331"/>
            <a:ext cx="1125538" cy="238125"/>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l" eaLnBrk="1" hangingPunct="1">
              <a:spcBef>
                <a:spcPct val="50000"/>
              </a:spcBef>
            </a:pPr>
            <a:r>
              <a:rPr lang="ja-JP" altLang="en-US" sz="900" b="0"/>
              <a:t>神戸高専　機械</a:t>
            </a:r>
          </a:p>
        </p:txBody>
      </p:sp>
      <p:sp>
        <p:nvSpPr>
          <p:cNvPr id="2135" name="Line 52"/>
          <p:cNvSpPr>
            <a:spLocks noChangeShapeType="1"/>
          </p:cNvSpPr>
          <p:nvPr/>
        </p:nvSpPr>
        <p:spPr bwMode="auto">
          <a:xfrm rot="-5400000" flipH="1" flipV="1">
            <a:off x="4938713" y="463550"/>
            <a:ext cx="117475" cy="142875"/>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6" name="Line 438"/>
          <p:cNvSpPr>
            <a:spLocks noChangeShapeType="1"/>
          </p:cNvSpPr>
          <p:nvPr/>
        </p:nvSpPr>
        <p:spPr bwMode="auto">
          <a:xfrm>
            <a:off x="2216150" y="307975"/>
            <a:ext cx="0" cy="1057275"/>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37" name="Group 460"/>
          <p:cNvGrpSpPr>
            <a:grpSpLocks/>
          </p:cNvGrpSpPr>
          <p:nvPr/>
        </p:nvGrpSpPr>
        <p:grpSpPr bwMode="auto">
          <a:xfrm>
            <a:off x="5638800" y="17463"/>
            <a:ext cx="4537075" cy="5900737"/>
            <a:chOff x="3552" y="11"/>
            <a:chExt cx="2858" cy="3717"/>
          </a:xfrm>
        </p:grpSpPr>
        <p:sp>
          <p:nvSpPr>
            <p:cNvPr id="2152" name="Rectangle 326"/>
            <p:cNvSpPr>
              <a:spLocks noChangeArrowheads="1"/>
            </p:cNvSpPr>
            <p:nvPr/>
          </p:nvSpPr>
          <p:spPr bwMode="auto">
            <a:xfrm rot="10800000">
              <a:off x="3555" y="3124"/>
              <a:ext cx="2658" cy="412"/>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3" name="Rectangle 321"/>
            <p:cNvSpPr>
              <a:spLocks noChangeArrowheads="1"/>
            </p:cNvSpPr>
            <p:nvPr/>
          </p:nvSpPr>
          <p:spPr bwMode="auto">
            <a:xfrm rot="10800000">
              <a:off x="5204" y="2479"/>
              <a:ext cx="1112" cy="664"/>
            </a:xfrm>
            <a:prstGeom prst="rect">
              <a:avLst/>
            </a:prstGeom>
            <a:pattFill prst="wdDnDiag">
              <a:fgClr>
                <a:srgbClr val="C0C0C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4" name="Rectangle 322"/>
            <p:cNvSpPr>
              <a:spLocks noChangeArrowheads="1"/>
            </p:cNvSpPr>
            <p:nvPr/>
          </p:nvSpPr>
          <p:spPr bwMode="auto">
            <a:xfrm rot="10800000">
              <a:off x="3555" y="3127"/>
              <a:ext cx="2759" cy="40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5" name="Rectangle 323"/>
            <p:cNvSpPr>
              <a:spLocks noChangeArrowheads="1"/>
            </p:cNvSpPr>
            <p:nvPr/>
          </p:nvSpPr>
          <p:spPr bwMode="auto">
            <a:xfrm rot="10800000">
              <a:off x="4690" y="1657"/>
              <a:ext cx="1626" cy="843"/>
            </a:xfrm>
            <a:prstGeom prst="rect">
              <a:avLst/>
            </a:prstGeom>
            <a:pattFill prst="wdDnDiag">
              <a:fgClr>
                <a:srgbClr val="C0C0C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6" name="Line 324"/>
            <p:cNvSpPr>
              <a:spLocks noChangeShapeType="1"/>
            </p:cNvSpPr>
            <p:nvPr/>
          </p:nvSpPr>
          <p:spPr bwMode="auto">
            <a:xfrm rot="10800000">
              <a:off x="4689" y="2054"/>
              <a:ext cx="1" cy="448"/>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 name="Oval 325"/>
            <p:cNvSpPr>
              <a:spLocks noChangeAspect="1" noChangeArrowheads="1"/>
            </p:cNvSpPr>
            <p:nvPr/>
          </p:nvSpPr>
          <p:spPr bwMode="auto">
            <a:xfrm rot="10800000">
              <a:off x="5341" y="2305"/>
              <a:ext cx="63" cy="71"/>
            </a:xfrm>
            <a:prstGeom prst="ellipse">
              <a:avLst/>
            </a:prstGeom>
            <a:noFill/>
            <a:ln>
              <a:noFill/>
            </a:ln>
            <a:effectLst/>
            <a:extLst>
              <a:ext uri="{909E8E84-426E-40DD-AFC4-6F175D3DCCD1}">
                <a14:hiddenFill xmlns:a14="http://schemas.microsoft.com/office/drawing/2010/main">
                  <a:solidFill>
                    <a:srgbClr val="333333"/>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8" name="Rectangle 327"/>
            <p:cNvSpPr>
              <a:spLocks noChangeArrowheads="1"/>
            </p:cNvSpPr>
            <p:nvPr/>
          </p:nvSpPr>
          <p:spPr bwMode="auto">
            <a:xfrm rot="10800000">
              <a:off x="4501" y="1502"/>
              <a:ext cx="1185" cy="594"/>
            </a:xfrm>
            <a:prstGeom prst="rect">
              <a:avLst/>
            </a:prstGeom>
            <a:pattFill prst="wdDnDiag">
              <a:fgClr>
                <a:srgbClr val="C0C0C0"/>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9" name="Rectangle 328"/>
            <p:cNvSpPr>
              <a:spLocks noChangeArrowheads="1"/>
            </p:cNvSpPr>
            <p:nvPr/>
          </p:nvSpPr>
          <p:spPr bwMode="auto">
            <a:xfrm rot="10800000">
              <a:off x="5668" y="1502"/>
              <a:ext cx="237" cy="589"/>
            </a:xfrm>
            <a:prstGeom prst="rect">
              <a:avLst/>
            </a:prstGeom>
            <a:pattFill prst="wdDnDiag">
              <a:fgClr>
                <a:srgbClr val="C0C0C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160" name="Group 403"/>
            <p:cNvGrpSpPr>
              <a:grpSpLocks/>
            </p:cNvGrpSpPr>
            <p:nvPr/>
          </p:nvGrpSpPr>
          <p:grpSpPr bwMode="auto">
            <a:xfrm>
              <a:off x="4628" y="2267"/>
              <a:ext cx="925" cy="74"/>
              <a:chOff x="4646" y="2267"/>
              <a:chExt cx="925" cy="74"/>
            </a:xfrm>
          </p:grpSpPr>
          <p:sp>
            <p:nvSpPr>
              <p:cNvPr id="2208" name="Arc 331"/>
              <p:cNvSpPr>
                <a:spLocks noChangeAspect="1"/>
              </p:cNvSpPr>
              <p:nvPr/>
            </p:nvSpPr>
            <p:spPr bwMode="auto">
              <a:xfrm rot="-5400000" flipH="1" flipV="1">
                <a:off x="5520" y="2288"/>
                <a:ext cx="72" cy="31"/>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Lst>
                <a:ahLst/>
                <a:cxnLst>
                  <a:cxn ang="T6">
                    <a:pos x="T0" y="T1"/>
                  </a:cxn>
                  <a:cxn ang="T7">
                    <a:pos x="T2" y="T3"/>
                  </a:cxn>
                  <a:cxn ang="T8">
                    <a:pos x="T4" y="T5"/>
                  </a:cxn>
                </a:cxnLst>
                <a:rect l="0" t="0" r="r" b="b"/>
                <a:pathLst>
                  <a:path w="43199" h="21600" fill="none" extrusionOk="0">
                    <a:moveTo>
                      <a:pt x="-1" y="21404"/>
                    </a:moveTo>
                    <a:cubicBezTo>
                      <a:pt x="106" y="9552"/>
                      <a:pt x="9745" y="-1"/>
                      <a:pt x="21599" y="0"/>
                    </a:cubicBezTo>
                    <a:cubicBezTo>
                      <a:pt x="33528" y="0"/>
                      <a:pt x="43199" y="9670"/>
                      <a:pt x="43199" y="21600"/>
                    </a:cubicBezTo>
                  </a:path>
                  <a:path w="43199" h="21600" stroke="0" extrusionOk="0">
                    <a:moveTo>
                      <a:pt x="-1" y="21404"/>
                    </a:moveTo>
                    <a:cubicBezTo>
                      <a:pt x="106" y="9552"/>
                      <a:pt x="9745" y="-1"/>
                      <a:pt x="21599" y="0"/>
                    </a:cubicBezTo>
                    <a:cubicBezTo>
                      <a:pt x="33528" y="0"/>
                      <a:pt x="43199" y="9670"/>
                      <a:pt x="43199" y="21600"/>
                    </a:cubicBezTo>
                    <a:lnTo>
                      <a:pt x="21599" y="21600"/>
                    </a:lnTo>
                    <a:lnTo>
                      <a:pt x="-1" y="21404"/>
                    </a:lnTo>
                    <a:close/>
                  </a:path>
                </a:pathLst>
              </a:custGeom>
              <a:solidFill>
                <a:srgbClr val="FFFF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09" name="Line 332"/>
              <p:cNvSpPr>
                <a:spLocks noChangeShapeType="1"/>
              </p:cNvSpPr>
              <p:nvPr/>
            </p:nvSpPr>
            <p:spPr bwMode="auto">
              <a:xfrm rot="10800000">
                <a:off x="4655" y="2341"/>
                <a:ext cx="887"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0" name="Line 333"/>
              <p:cNvSpPr>
                <a:spLocks noChangeShapeType="1"/>
              </p:cNvSpPr>
              <p:nvPr/>
            </p:nvSpPr>
            <p:spPr bwMode="auto">
              <a:xfrm rot="10800000">
                <a:off x="4657" y="2267"/>
                <a:ext cx="884"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1" name="Rectangle 334"/>
              <p:cNvSpPr>
                <a:spLocks noChangeArrowheads="1"/>
              </p:cNvSpPr>
              <p:nvPr/>
            </p:nvSpPr>
            <p:spPr bwMode="auto">
              <a:xfrm rot="10800000">
                <a:off x="4646" y="2272"/>
                <a:ext cx="896" cy="6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161" name="Line 336"/>
            <p:cNvSpPr>
              <a:spLocks noChangeShapeType="1"/>
            </p:cNvSpPr>
            <p:nvPr/>
          </p:nvSpPr>
          <p:spPr bwMode="auto">
            <a:xfrm rot="10800000">
              <a:off x="3722" y="3296"/>
              <a:ext cx="259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9050">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62" name="Group 337"/>
            <p:cNvGrpSpPr>
              <a:grpSpLocks/>
            </p:cNvGrpSpPr>
            <p:nvPr/>
          </p:nvGrpSpPr>
          <p:grpSpPr bwMode="auto">
            <a:xfrm rot="10800000" flipV="1">
              <a:off x="5135" y="3050"/>
              <a:ext cx="66" cy="563"/>
              <a:chOff x="4879" y="113"/>
              <a:chExt cx="66" cy="563"/>
            </a:xfrm>
          </p:grpSpPr>
          <p:sp>
            <p:nvSpPr>
              <p:cNvPr id="2202" name="Rectangle 338"/>
              <p:cNvSpPr>
                <a:spLocks noChangeArrowheads="1"/>
              </p:cNvSpPr>
              <p:nvPr/>
            </p:nvSpPr>
            <p:spPr bwMode="auto">
              <a:xfrm>
                <a:off x="4879" y="113"/>
                <a:ext cx="66" cy="2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203" name="Group 339"/>
              <p:cNvGrpSpPr>
                <a:grpSpLocks/>
              </p:cNvGrpSpPr>
              <p:nvPr/>
            </p:nvGrpSpPr>
            <p:grpSpPr bwMode="auto">
              <a:xfrm>
                <a:off x="4880" y="359"/>
                <a:ext cx="64" cy="317"/>
                <a:chOff x="4880" y="359"/>
                <a:chExt cx="64" cy="317"/>
              </a:xfrm>
            </p:grpSpPr>
            <p:sp>
              <p:nvSpPr>
                <p:cNvPr id="2204" name="Arc 340"/>
                <p:cNvSpPr>
                  <a:spLocks noChangeAspect="1"/>
                </p:cNvSpPr>
                <p:nvPr/>
              </p:nvSpPr>
              <p:spPr bwMode="auto">
                <a:xfrm flipH="1">
                  <a:off x="4881" y="359"/>
                  <a:ext cx="62" cy="32"/>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Lst>
                  <a:ahLst/>
                  <a:cxnLst>
                    <a:cxn ang="T6">
                      <a:pos x="T0" y="T1"/>
                    </a:cxn>
                    <a:cxn ang="T7">
                      <a:pos x="T2" y="T3"/>
                    </a:cxn>
                    <a:cxn ang="T8">
                      <a:pos x="T4" y="T5"/>
                    </a:cxn>
                  </a:cxnLst>
                  <a:rect l="0" t="0" r="r" b="b"/>
                  <a:pathLst>
                    <a:path w="43199" h="21600" fill="none" extrusionOk="0">
                      <a:moveTo>
                        <a:pt x="-1" y="21404"/>
                      </a:moveTo>
                      <a:cubicBezTo>
                        <a:pt x="106" y="9552"/>
                        <a:pt x="9745" y="-1"/>
                        <a:pt x="21599" y="0"/>
                      </a:cubicBezTo>
                      <a:cubicBezTo>
                        <a:pt x="33528" y="0"/>
                        <a:pt x="43199" y="9670"/>
                        <a:pt x="43199" y="21600"/>
                      </a:cubicBezTo>
                    </a:path>
                    <a:path w="43199" h="21600" stroke="0" extrusionOk="0">
                      <a:moveTo>
                        <a:pt x="-1" y="21404"/>
                      </a:moveTo>
                      <a:cubicBezTo>
                        <a:pt x="106" y="9552"/>
                        <a:pt x="9745" y="-1"/>
                        <a:pt x="21599" y="0"/>
                      </a:cubicBezTo>
                      <a:cubicBezTo>
                        <a:pt x="33528" y="0"/>
                        <a:pt x="43199" y="9670"/>
                        <a:pt x="43199" y="21600"/>
                      </a:cubicBezTo>
                      <a:lnTo>
                        <a:pt x="21599" y="21600"/>
                      </a:lnTo>
                      <a:lnTo>
                        <a:pt x="-1" y="21404"/>
                      </a:lnTo>
                      <a:close/>
                    </a:path>
                  </a:pathLst>
                </a:custGeom>
                <a:solidFill>
                  <a:srgbClr val="FFFF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05" name="Line 341"/>
                <p:cNvSpPr>
                  <a:spLocks noChangeShapeType="1"/>
                </p:cNvSpPr>
                <p:nvPr/>
              </p:nvSpPr>
              <p:spPr bwMode="auto">
                <a:xfrm rot="5400000" flipV="1">
                  <a:off x="4739" y="532"/>
                  <a:ext cx="282"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06" name="Line 342"/>
                <p:cNvSpPr>
                  <a:spLocks noChangeShapeType="1"/>
                </p:cNvSpPr>
                <p:nvPr/>
              </p:nvSpPr>
              <p:spPr bwMode="auto">
                <a:xfrm rot="5400000" flipV="1">
                  <a:off x="4802" y="535"/>
                  <a:ext cx="283"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07" name="Rectangle 343"/>
                <p:cNvSpPr>
                  <a:spLocks noChangeArrowheads="1"/>
                </p:cNvSpPr>
                <p:nvPr/>
              </p:nvSpPr>
              <p:spPr bwMode="auto">
                <a:xfrm rot="5400000" flipV="1">
                  <a:off x="4771" y="501"/>
                  <a:ext cx="281" cy="5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2163" name="Text Box 344"/>
            <p:cNvSpPr txBox="1">
              <a:spLocks noChangeArrowheads="1"/>
            </p:cNvSpPr>
            <p:nvPr/>
          </p:nvSpPr>
          <p:spPr bwMode="auto">
            <a:xfrm rot="10800000">
              <a:off x="4416" y="1660"/>
              <a:ext cx="7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r>
                <a:rPr lang="en-US" altLang="ja-JP" sz="2400"/>
                <a:t>②</a:t>
              </a:r>
              <a:r>
                <a:rPr lang="en-US" altLang="ja-JP" sz="2400" b="0"/>
                <a:t> </a:t>
              </a:r>
              <a:r>
                <a:rPr lang="en-US" altLang="ja-JP" sz="2400">
                  <a:latin typeface="ＭＳ ゴシック" pitchFamily="49" charset="-128"/>
                  <a:ea typeface="ＭＳ ゴシック" pitchFamily="49" charset="-128"/>
                </a:rPr>
                <a:t>- b</a:t>
              </a:r>
            </a:p>
          </p:txBody>
        </p:sp>
        <p:sp>
          <p:nvSpPr>
            <p:cNvPr id="2164" name="Rectangle 345"/>
            <p:cNvSpPr>
              <a:spLocks noChangeArrowheads="1"/>
            </p:cNvSpPr>
            <p:nvPr/>
          </p:nvSpPr>
          <p:spPr bwMode="auto">
            <a:xfrm rot="10800000">
              <a:off x="5201" y="2502"/>
              <a:ext cx="482" cy="624"/>
            </a:xfrm>
            <a:prstGeom prst="rect">
              <a:avLst/>
            </a:prstGeom>
            <a:pattFill prst="wdDnDiag">
              <a:fgClr>
                <a:srgbClr val="C0C0C0"/>
              </a:fgClr>
              <a:bgClr>
                <a:schemeClr val="bg1"/>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65" name="Rectangle 346"/>
            <p:cNvSpPr>
              <a:spLocks noChangeArrowheads="1"/>
            </p:cNvSpPr>
            <p:nvPr/>
          </p:nvSpPr>
          <p:spPr bwMode="auto">
            <a:xfrm rot="10800000">
              <a:off x="5678" y="2507"/>
              <a:ext cx="117" cy="612"/>
            </a:xfrm>
            <a:prstGeom prst="rect">
              <a:avLst/>
            </a:prstGeom>
            <a:pattFill prst="wdDnDiag">
              <a:fgClr>
                <a:srgbClr val="C0C0C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66" name="Rectangle 347"/>
            <p:cNvSpPr>
              <a:spLocks noChangeArrowheads="1"/>
            </p:cNvSpPr>
            <p:nvPr/>
          </p:nvSpPr>
          <p:spPr bwMode="auto">
            <a:xfrm rot="10800000">
              <a:off x="4538" y="2220"/>
              <a:ext cx="142" cy="182"/>
            </a:xfrm>
            <a:prstGeom prst="rect">
              <a:avLst/>
            </a:prstGeom>
            <a:solidFill>
              <a:srgbClr val="FFFFFF"/>
            </a:solidFill>
            <a:ln w="1905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67" name="Line 348"/>
            <p:cNvSpPr>
              <a:spLocks noChangeShapeType="1"/>
            </p:cNvSpPr>
            <p:nvPr/>
          </p:nvSpPr>
          <p:spPr bwMode="auto">
            <a:xfrm rot="5400000">
              <a:off x="5009" y="2183"/>
              <a:ext cx="0" cy="637"/>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8" name="Rectangle 350"/>
            <p:cNvSpPr>
              <a:spLocks noChangeArrowheads="1"/>
            </p:cNvSpPr>
            <p:nvPr/>
          </p:nvSpPr>
          <p:spPr bwMode="auto">
            <a:xfrm rot="10800000">
              <a:off x="3552" y="1092"/>
              <a:ext cx="2516" cy="410"/>
            </a:xfrm>
            <a:prstGeom prst="rect">
              <a:avLst/>
            </a:prstGeom>
            <a:noFill/>
            <a:ln w="9525" algn="ctr">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69" name="Rectangle 351"/>
            <p:cNvSpPr>
              <a:spLocks noChangeArrowheads="1"/>
            </p:cNvSpPr>
            <p:nvPr/>
          </p:nvSpPr>
          <p:spPr bwMode="auto">
            <a:xfrm rot="10800000">
              <a:off x="3709" y="1224"/>
              <a:ext cx="2599" cy="136"/>
            </a:xfrm>
            <a:prstGeom prst="rect">
              <a:avLst/>
            </a:prstGeom>
            <a:solidFill>
              <a:srgbClr val="FF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70" name="Line 353"/>
            <p:cNvSpPr>
              <a:spLocks noChangeShapeType="1"/>
            </p:cNvSpPr>
            <p:nvPr/>
          </p:nvSpPr>
          <p:spPr bwMode="auto">
            <a:xfrm rot="10800000">
              <a:off x="4010" y="1093"/>
              <a:ext cx="0" cy="41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71" name="Rectangle 354"/>
            <p:cNvSpPr>
              <a:spLocks noChangeArrowheads="1"/>
            </p:cNvSpPr>
            <p:nvPr/>
          </p:nvSpPr>
          <p:spPr bwMode="auto">
            <a:xfrm rot="10800000">
              <a:off x="5106" y="1006"/>
              <a:ext cx="136" cy="75"/>
            </a:xfrm>
            <a:prstGeom prst="rect">
              <a:avLst/>
            </a:prstGeom>
            <a:solidFill>
              <a:srgbClr val="FFFFFF"/>
            </a:solidFill>
            <a:ln w="1905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172" name="Group 361"/>
            <p:cNvGrpSpPr>
              <a:grpSpLocks/>
            </p:cNvGrpSpPr>
            <p:nvPr/>
          </p:nvGrpSpPr>
          <p:grpSpPr bwMode="auto">
            <a:xfrm rot="10800000" flipV="1">
              <a:off x="3559" y="1208"/>
              <a:ext cx="60" cy="178"/>
              <a:chOff x="4868" y="3489"/>
              <a:chExt cx="60" cy="178"/>
            </a:xfrm>
          </p:grpSpPr>
          <p:sp>
            <p:nvSpPr>
              <p:cNvPr id="2200" name="AutoShape 362"/>
              <p:cNvSpPr>
                <a:spLocks noChangeArrowheads="1"/>
              </p:cNvSpPr>
              <p:nvPr/>
            </p:nvSpPr>
            <p:spPr bwMode="auto">
              <a:xfrm rot="5400000">
                <a:off x="4876" y="3615"/>
                <a:ext cx="46" cy="58"/>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01" name="AutoShape 363"/>
              <p:cNvSpPr>
                <a:spLocks noChangeArrowheads="1"/>
              </p:cNvSpPr>
              <p:nvPr/>
            </p:nvSpPr>
            <p:spPr bwMode="auto">
              <a:xfrm rot="5400000">
                <a:off x="4874" y="3483"/>
                <a:ext cx="46" cy="58"/>
              </a:xfrm>
              <a:prstGeom prst="triangle">
                <a:avLst>
                  <a:gd name="adj" fmla="val 50000"/>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173" name="Rectangle 364"/>
            <p:cNvSpPr>
              <a:spLocks noChangeArrowheads="1"/>
            </p:cNvSpPr>
            <p:nvPr/>
          </p:nvSpPr>
          <p:spPr bwMode="auto">
            <a:xfrm rot="10800000">
              <a:off x="5136" y="1294"/>
              <a:ext cx="66" cy="2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74" name="Rectangle 366"/>
            <p:cNvSpPr>
              <a:spLocks noChangeArrowheads="1"/>
            </p:cNvSpPr>
            <p:nvPr/>
          </p:nvSpPr>
          <p:spPr bwMode="auto">
            <a:xfrm rot="10800000">
              <a:off x="5683" y="11"/>
              <a:ext cx="533" cy="1080"/>
            </a:xfrm>
            <a:prstGeom prst="rect">
              <a:avLst/>
            </a:prstGeom>
            <a:solidFill>
              <a:srgbClr val="FFFFFF"/>
            </a:solidFill>
            <a:ln w="9525"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75" name="Rectangle 367"/>
            <p:cNvSpPr>
              <a:spLocks noChangeArrowheads="1"/>
            </p:cNvSpPr>
            <p:nvPr/>
          </p:nvSpPr>
          <p:spPr bwMode="auto">
            <a:xfrm rot="10800000">
              <a:off x="5686" y="1076"/>
              <a:ext cx="561" cy="45"/>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76" name="Rectangle 368" descr="右下がり対角線 (太)"/>
            <p:cNvSpPr>
              <a:spLocks noChangeArrowheads="1"/>
            </p:cNvSpPr>
            <p:nvPr/>
          </p:nvSpPr>
          <p:spPr bwMode="auto">
            <a:xfrm rot="-5400000">
              <a:off x="5014" y="778"/>
              <a:ext cx="396" cy="1042"/>
            </a:xfrm>
            <a:prstGeom prst="rect">
              <a:avLst/>
            </a:prstGeom>
            <a:pattFill prst="wdDnDiag">
              <a:fgClr>
                <a:srgbClr val="C0C0C0"/>
              </a:fgClr>
              <a:bgClr>
                <a:schemeClr val="bg1"/>
              </a:bgClr>
            </a:patt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77" name="Rectangle 370"/>
            <p:cNvSpPr>
              <a:spLocks noChangeArrowheads="1"/>
            </p:cNvSpPr>
            <p:nvPr/>
          </p:nvSpPr>
          <p:spPr bwMode="auto">
            <a:xfrm rot="10800000">
              <a:off x="5686" y="1098"/>
              <a:ext cx="561" cy="579"/>
            </a:xfrm>
            <a:prstGeom prst="rect">
              <a:avLst/>
            </a:prstGeom>
            <a:pattFill prst="wdDnDiag">
              <a:fgClr>
                <a:srgbClr val="C0C0C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78" name="Rectangle 371"/>
            <p:cNvSpPr>
              <a:spLocks noChangeArrowheads="1"/>
            </p:cNvSpPr>
            <p:nvPr/>
          </p:nvSpPr>
          <p:spPr bwMode="auto">
            <a:xfrm rot="10800000">
              <a:off x="6219" y="977"/>
              <a:ext cx="191" cy="2676"/>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179" name="Group 372"/>
            <p:cNvGrpSpPr>
              <a:grpSpLocks/>
            </p:cNvGrpSpPr>
            <p:nvPr/>
          </p:nvGrpSpPr>
          <p:grpSpPr bwMode="auto">
            <a:xfrm rot="10800000">
              <a:off x="5137" y="1016"/>
              <a:ext cx="64" cy="317"/>
              <a:chOff x="4880" y="359"/>
              <a:chExt cx="64" cy="317"/>
            </a:xfrm>
          </p:grpSpPr>
          <p:sp>
            <p:nvSpPr>
              <p:cNvPr id="2196" name="Arc 373"/>
              <p:cNvSpPr>
                <a:spLocks noChangeAspect="1"/>
              </p:cNvSpPr>
              <p:nvPr/>
            </p:nvSpPr>
            <p:spPr bwMode="auto">
              <a:xfrm flipH="1">
                <a:off x="4881" y="359"/>
                <a:ext cx="62" cy="32"/>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Lst>
                <a:ahLst/>
                <a:cxnLst>
                  <a:cxn ang="T6">
                    <a:pos x="T0" y="T1"/>
                  </a:cxn>
                  <a:cxn ang="T7">
                    <a:pos x="T2" y="T3"/>
                  </a:cxn>
                  <a:cxn ang="T8">
                    <a:pos x="T4" y="T5"/>
                  </a:cxn>
                </a:cxnLst>
                <a:rect l="0" t="0" r="r" b="b"/>
                <a:pathLst>
                  <a:path w="43199" h="21600" fill="none" extrusionOk="0">
                    <a:moveTo>
                      <a:pt x="-1" y="21404"/>
                    </a:moveTo>
                    <a:cubicBezTo>
                      <a:pt x="106" y="9552"/>
                      <a:pt x="9745" y="-1"/>
                      <a:pt x="21599" y="0"/>
                    </a:cubicBezTo>
                    <a:cubicBezTo>
                      <a:pt x="33528" y="0"/>
                      <a:pt x="43199" y="9670"/>
                      <a:pt x="43199" y="21600"/>
                    </a:cubicBezTo>
                  </a:path>
                  <a:path w="43199" h="21600" stroke="0" extrusionOk="0">
                    <a:moveTo>
                      <a:pt x="-1" y="21404"/>
                    </a:moveTo>
                    <a:cubicBezTo>
                      <a:pt x="106" y="9552"/>
                      <a:pt x="9745" y="-1"/>
                      <a:pt x="21599" y="0"/>
                    </a:cubicBezTo>
                    <a:cubicBezTo>
                      <a:pt x="33528" y="0"/>
                      <a:pt x="43199" y="9670"/>
                      <a:pt x="43199" y="21600"/>
                    </a:cubicBezTo>
                    <a:lnTo>
                      <a:pt x="21599" y="21600"/>
                    </a:lnTo>
                    <a:lnTo>
                      <a:pt x="-1" y="21404"/>
                    </a:lnTo>
                    <a:close/>
                  </a:path>
                </a:pathLst>
              </a:custGeom>
              <a:solidFill>
                <a:srgbClr val="FFFF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97" name="Line 374"/>
              <p:cNvSpPr>
                <a:spLocks noChangeShapeType="1"/>
              </p:cNvSpPr>
              <p:nvPr/>
            </p:nvSpPr>
            <p:spPr bwMode="auto">
              <a:xfrm rot="5400000" flipV="1">
                <a:off x="4739" y="532"/>
                <a:ext cx="282"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8" name="Line 375"/>
              <p:cNvSpPr>
                <a:spLocks noChangeShapeType="1"/>
              </p:cNvSpPr>
              <p:nvPr/>
            </p:nvSpPr>
            <p:spPr bwMode="auto">
              <a:xfrm rot="5400000" flipV="1">
                <a:off x="4802" y="535"/>
                <a:ext cx="283"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9" name="Rectangle 376"/>
              <p:cNvSpPr>
                <a:spLocks noChangeArrowheads="1"/>
              </p:cNvSpPr>
              <p:nvPr/>
            </p:nvSpPr>
            <p:spPr bwMode="auto">
              <a:xfrm rot="5400000" flipV="1">
                <a:off x="4771" y="501"/>
                <a:ext cx="281" cy="5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180" name="Rectangle 377"/>
            <p:cNvSpPr>
              <a:spLocks noChangeArrowheads="1"/>
            </p:cNvSpPr>
            <p:nvPr/>
          </p:nvSpPr>
          <p:spPr bwMode="auto">
            <a:xfrm rot="10800000">
              <a:off x="5106" y="1006"/>
              <a:ext cx="136" cy="75"/>
            </a:xfrm>
            <a:prstGeom prst="rect">
              <a:avLst/>
            </a:prstGeom>
            <a:solidFill>
              <a:srgbClr val="FFFFFF"/>
            </a:solidFill>
            <a:ln w="1905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81" name="AutoShape 378"/>
            <p:cNvSpPr>
              <a:spLocks noChangeArrowheads="1"/>
            </p:cNvSpPr>
            <p:nvPr/>
          </p:nvSpPr>
          <p:spPr bwMode="auto">
            <a:xfrm rot="16200000" flipV="1">
              <a:off x="4588" y="1199"/>
              <a:ext cx="402" cy="200"/>
            </a:xfrm>
            <a:prstGeom prst="triangle">
              <a:avLst>
                <a:gd name="adj" fmla="val 50000"/>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82" name="Line 379"/>
            <p:cNvSpPr>
              <a:spLocks noChangeShapeType="1"/>
            </p:cNvSpPr>
            <p:nvPr/>
          </p:nvSpPr>
          <p:spPr bwMode="auto">
            <a:xfrm rot="10800000">
              <a:off x="4689" y="1099"/>
              <a:ext cx="0" cy="39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3" name="Line 380"/>
            <p:cNvSpPr>
              <a:spLocks noChangeShapeType="1"/>
            </p:cNvSpPr>
            <p:nvPr/>
          </p:nvSpPr>
          <p:spPr bwMode="auto">
            <a:xfrm rot="-8100000">
              <a:off x="4683" y="1196"/>
              <a:ext cx="20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4" name="Line 381"/>
            <p:cNvSpPr>
              <a:spLocks noChangeShapeType="1"/>
            </p:cNvSpPr>
            <p:nvPr/>
          </p:nvSpPr>
          <p:spPr bwMode="auto">
            <a:xfrm rot="8100000" flipV="1">
              <a:off x="4696" y="1402"/>
              <a:ext cx="18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5" name="Text Box 382"/>
            <p:cNvSpPr txBox="1">
              <a:spLocks noChangeArrowheads="1"/>
            </p:cNvSpPr>
            <p:nvPr/>
          </p:nvSpPr>
          <p:spPr bwMode="auto">
            <a:xfrm rot="-5400000">
              <a:off x="5242" y="2132"/>
              <a:ext cx="1525" cy="288"/>
            </a:xfrm>
            <a:prstGeom prst="rect">
              <a:avLst/>
            </a:prstGeom>
            <a:solidFill>
              <a:schemeClr val="bg1"/>
            </a:solidFill>
            <a:ln>
              <a:noFill/>
            </a:ln>
            <a:effectLst/>
            <a:extLs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l" eaLnBrk="1" hangingPunct="1"/>
              <a:r>
                <a:rPr lang="en-US" altLang="ja-JP" sz="1200">
                  <a:latin typeface="Impact" pitchFamily="34" charset="0"/>
                </a:rPr>
                <a:t>②</a:t>
              </a:r>
              <a:r>
                <a:rPr lang="en-US" altLang="ja-JP" sz="1200">
                  <a:latin typeface="ＭＳ ゴシック" pitchFamily="49" charset="-128"/>
                  <a:ea typeface="ＭＳ ゴシック" pitchFamily="49" charset="-128"/>
                </a:rPr>
                <a:t>-a</a:t>
              </a:r>
              <a:r>
                <a:rPr lang="ja-JP" altLang="en-US" sz="1200">
                  <a:latin typeface="ＭＳ ゴシック" pitchFamily="49" charset="-128"/>
                  <a:ea typeface="ＭＳ ゴシック" pitchFamily="49" charset="-128"/>
                </a:rPr>
                <a:t>の部品を</a:t>
              </a:r>
              <a:r>
                <a:rPr lang="ja-JP" altLang="en-US" sz="1200"/>
                <a:t>②</a:t>
              </a:r>
              <a:r>
                <a:rPr lang="en-US" altLang="ja-JP" sz="1200"/>
                <a:t>-b</a:t>
              </a:r>
              <a:r>
                <a:rPr lang="ja-JP" altLang="en-US" sz="1200"/>
                <a:t>の　　　部分に　貼りあわせる</a:t>
              </a:r>
            </a:p>
          </p:txBody>
        </p:sp>
        <p:sp>
          <p:nvSpPr>
            <p:cNvPr id="2186" name="Rectangle 383"/>
            <p:cNvSpPr>
              <a:spLocks noChangeArrowheads="1"/>
            </p:cNvSpPr>
            <p:nvPr/>
          </p:nvSpPr>
          <p:spPr bwMode="auto">
            <a:xfrm rot="10800000">
              <a:off x="5906" y="1971"/>
              <a:ext cx="110" cy="116"/>
            </a:xfrm>
            <a:prstGeom prst="rect">
              <a:avLst/>
            </a:prstGeom>
            <a:pattFill prst="wdDnDiag">
              <a:fgClr>
                <a:srgbClr val="C0C0C0"/>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87" name="Line 384"/>
            <p:cNvSpPr>
              <a:spLocks noChangeShapeType="1"/>
            </p:cNvSpPr>
            <p:nvPr/>
          </p:nvSpPr>
          <p:spPr bwMode="auto">
            <a:xfrm rot="10800000">
              <a:off x="5706" y="1502"/>
              <a:ext cx="110"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8" name="Line 385"/>
            <p:cNvSpPr>
              <a:spLocks noChangeShapeType="1"/>
            </p:cNvSpPr>
            <p:nvPr/>
          </p:nvSpPr>
          <p:spPr bwMode="auto">
            <a:xfrm rot="10800000">
              <a:off x="5708" y="2097"/>
              <a:ext cx="110"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9" name="Line 386"/>
            <p:cNvSpPr>
              <a:spLocks noChangeShapeType="1"/>
            </p:cNvSpPr>
            <p:nvPr/>
          </p:nvSpPr>
          <p:spPr bwMode="auto">
            <a:xfrm rot="10800000">
              <a:off x="5709" y="2504"/>
              <a:ext cx="110"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0" name="Line 387"/>
            <p:cNvSpPr>
              <a:spLocks noChangeShapeType="1"/>
            </p:cNvSpPr>
            <p:nvPr/>
          </p:nvSpPr>
          <p:spPr bwMode="auto">
            <a:xfrm rot="10800000">
              <a:off x="5711" y="3123"/>
              <a:ext cx="110"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1" name="Text Box 388"/>
            <p:cNvSpPr txBox="1">
              <a:spLocks noChangeArrowheads="1"/>
            </p:cNvSpPr>
            <p:nvPr/>
          </p:nvSpPr>
          <p:spPr bwMode="auto">
            <a:xfrm rot="10800000">
              <a:off x="4975" y="1543"/>
              <a:ext cx="762" cy="13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l" eaLnBrk="1" hangingPunct="1">
                <a:spcBef>
                  <a:spcPct val="50000"/>
                </a:spcBef>
              </a:pPr>
              <a:r>
                <a:rPr lang="en-US" altLang="ja-JP" sz="800" b="0"/>
                <a:t>※</a:t>
              </a:r>
              <a:r>
                <a:rPr lang="ja-JP" altLang="en-US" sz="800" b="0"/>
                <a:t>注　切るのはここまで</a:t>
              </a:r>
            </a:p>
          </p:txBody>
        </p:sp>
        <p:sp>
          <p:nvSpPr>
            <p:cNvPr id="2192" name="Rectangle 389"/>
            <p:cNvSpPr>
              <a:spLocks noChangeArrowheads="1"/>
            </p:cNvSpPr>
            <p:nvPr/>
          </p:nvSpPr>
          <p:spPr bwMode="auto">
            <a:xfrm rot="5400000">
              <a:off x="4923" y="1121"/>
              <a:ext cx="68" cy="353"/>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93" name="Line 390"/>
            <p:cNvSpPr>
              <a:spLocks noChangeShapeType="1"/>
            </p:cNvSpPr>
            <p:nvPr/>
          </p:nvSpPr>
          <p:spPr bwMode="auto">
            <a:xfrm rot="10800000">
              <a:off x="4871" y="1297"/>
              <a:ext cx="25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4" name="Line 365"/>
            <p:cNvSpPr>
              <a:spLocks noChangeShapeType="1"/>
            </p:cNvSpPr>
            <p:nvPr/>
          </p:nvSpPr>
          <p:spPr bwMode="auto">
            <a:xfrm rot="10800000" flipV="1">
              <a:off x="6216" y="1071"/>
              <a:ext cx="0" cy="247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5" name="Rectangle 349"/>
            <p:cNvSpPr>
              <a:spLocks noChangeArrowheads="1"/>
            </p:cNvSpPr>
            <p:nvPr/>
          </p:nvSpPr>
          <p:spPr bwMode="auto">
            <a:xfrm rot="10800000">
              <a:off x="5106" y="3546"/>
              <a:ext cx="136" cy="182"/>
            </a:xfrm>
            <a:prstGeom prst="rect">
              <a:avLst/>
            </a:prstGeom>
            <a:solidFill>
              <a:srgbClr val="FFFFFF"/>
            </a:solidFill>
            <a:ln w="1905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138" name="Freeform 227"/>
          <p:cNvSpPr>
            <a:spLocks/>
          </p:cNvSpPr>
          <p:nvPr/>
        </p:nvSpPr>
        <p:spPr bwMode="auto">
          <a:xfrm>
            <a:off x="3944938" y="5718175"/>
            <a:ext cx="7632700" cy="1808163"/>
          </a:xfrm>
          <a:custGeom>
            <a:avLst/>
            <a:gdLst>
              <a:gd name="T0" fmla="*/ 0 w 1733"/>
              <a:gd name="T1" fmla="*/ 2147483647 h 1287"/>
              <a:gd name="T2" fmla="*/ 2147483647 w 1733"/>
              <a:gd name="T3" fmla="*/ 2147483647 h 1287"/>
              <a:gd name="T4" fmla="*/ 2147483647 w 1733"/>
              <a:gd name="T5" fmla="*/ 0 h 1287"/>
              <a:gd name="T6" fmla="*/ 0 60000 65536"/>
              <a:gd name="T7" fmla="*/ 0 60000 65536"/>
              <a:gd name="T8" fmla="*/ 0 60000 65536"/>
            </a:gdLst>
            <a:ahLst/>
            <a:cxnLst>
              <a:cxn ang="T6">
                <a:pos x="T0" y="T1"/>
              </a:cxn>
              <a:cxn ang="T7">
                <a:pos x="T2" y="T3"/>
              </a:cxn>
              <a:cxn ang="T8">
                <a:pos x="T4" y="T5"/>
              </a:cxn>
            </a:cxnLst>
            <a:rect l="0" t="0" r="r" b="b"/>
            <a:pathLst>
              <a:path w="1733" h="1287">
                <a:moveTo>
                  <a:pt x="0" y="1287"/>
                </a:moveTo>
                <a:lnTo>
                  <a:pt x="11" y="6"/>
                </a:lnTo>
                <a:lnTo>
                  <a:pt x="1733" y="0"/>
                </a:lnTo>
              </a:path>
            </a:pathLst>
          </a:custGeom>
          <a:noFill/>
          <a:ln w="9525" cap="flat" cmpd="sng">
            <a:solidFill>
              <a:srgbClr val="FF0000"/>
            </a:solidFill>
            <a:prstDash val="dash"/>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9" name="Freeform 433"/>
          <p:cNvSpPr>
            <a:spLocks/>
          </p:cNvSpPr>
          <p:nvPr/>
        </p:nvSpPr>
        <p:spPr bwMode="auto">
          <a:xfrm>
            <a:off x="5419725" y="-93663"/>
            <a:ext cx="3455988" cy="5834063"/>
          </a:xfrm>
          <a:custGeom>
            <a:avLst/>
            <a:gdLst>
              <a:gd name="T0" fmla="*/ 2147483647 w 2177"/>
              <a:gd name="T1" fmla="*/ 0 h 3675"/>
              <a:gd name="T2" fmla="*/ 2147483647 w 2177"/>
              <a:gd name="T3" fmla="*/ 2147483647 h 3675"/>
              <a:gd name="T4" fmla="*/ 2147483647 w 2177"/>
              <a:gd name="T5" fmla="*/ 2147483647 h 3675"/>
              <a:gd name="T6" fmla="*/ 2147483647 w 2177"/>
              <a:gd name="T7" fmla="*/ 2147483647 h 3675"/>
              <a:gd name="T8" fmla="*/ 2147483647 w 2177"/>
              <a:gd name="T9" fmla="*/ 2147483647 h 3675"/>
              <a:gd name="T10" fmla="*/ 2147483647 w 2177"/>
              <a:gd name="T11" fmla="*/ 2147483647 h 3675"/>
              <a:gd name="T12" fmla="*/ 0 w 2177"/>
              <a:gd name="T13" fmla="*/ 2147483647 h 3675"/>
              <a:gd name="T14" fmla="*/ 0 w 2177"/>
              <a:gd name="T15" fmla="*/ 2147483647 h 367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77" h="3675">
                <a:moveTo>
                  <a:pt x="2177" y="0"/>
                </a:moveTo>
                <a:lnTo>
                  <a:pt x="2172" y="1085"/>
                </a:lnTo>
                <a:lnTo>
                  <a:pt x="93" y="1080"/>
                </a:lnTo>
                <a:lnTo>
                  <a:pt x="91" y="1588"/>
                </a:lnTo>
                <a:lnTo>
                  <a:pt x="998" y="1588"/>
                </a:lnTo>
                <a:lnTo>
                  <a:pt x="998" y="2949"/>
                </a:lnTo>
                <a:lnTo>
                  <a:pt x="0" y="2949"/>
                </a:lnTo>
                <a:lnTo>
                  <a:pt x="0" y="3675"/>
                </a:lnTo>
              </a:path>
            </a:pathLst>
          </a:custGeom>
          <a:noFill/>
          <a:ln w="9525" cap="flat" cmpd="sng">
            <a:solidFill>
              <a:srgbClr val="FF0000"/>
            </a:solidFill>
            <a:prstDash val="dash"/>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 name="Line 452"/>
          <p:cNvSpPr>
            <a:spLocks noChangeShapeType="1"/>
          </p:cNvSpPr>
          <p:nvPr/>
        </p:nvSpPr>
        <p:spPr bwMode="auto">
          <a:xfrm rot="10800000" flipV="1">
            <a:off x="757238" y="1370013"/>
            <a:ext cx="0" cy="1025525"/>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41" name="Group 459"/>
          <p:cNvGrpSpPr>
            <a:grpSpLocks/>
          </p:cNvGrpSpPr>
          <p:nvPr/>
        </p:nvGrpSpPr>
        <p:grpSpPr bwMode="auto">
          <a:xfrm>
            <a:off x="8397875" y="3544888"/>
            <a:ext cx="419100" cy="228600"/>
            <a:chOff x="5299" y="2233"/>
            <a:chExt cx="253" cy="138"/>
          </a:xfrm>
        </p:grpSpPr>
        <p:sp>
          <p:nvSpPr>
            <p:cNvPr id="2149" name="AutoShape 457"/>
            <p:cNvSpPr>
              <a:spLocks noChangeArrowheads="1"/>
            </p:cNvSpPr>
            <p:nvPr/>
          </p:nvSpPr>
          <p:spPr bwMode="auto">
            <a:xfrm rot="5400000">
              <a:off x="5326" y="2210"/>
              <a:ext cx="136" cy="18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47 w 21600"/>
                <a:gd name="T13" fmla="*/ 4391 h 21600"/>
                <a:gd name="T14" fmla="*/ 17153 w 21600"/>
                <a:gd name="T15" fmla="*/ 17209 h 21600"/>
              </a:gdLst>
              <a:ahLst/>
              <a:cxnLst>
                <a:cxn ang="T8">
                  <a:pos x="T0" y="T1"/>
                </a:cxn>
                <a:cxn ang="T9">
                  <a:pos x="T2" y="T3"/>
                </a:cxn>
                <a:cxn ang="T10">
                  <a:pos x="T4" y="T5"/>
                </a:cxn>
                <a:cxn ang="T11">
                  <a:pos x="T6" y="T7"/>
                </a:cxn>
              </a:cxnLst>
              <a:rect l="T12" t="T13" r="T14" b="T15"/>
              <a:pathLst>
                <a:path w="21600" h="21600">
                  <a:moveTo>
                    <a:pt x="0" y="0"/>
                  </a:moveTo>
                  <a:lnTo>
                    <a:pt x="5241" y="21600"/>
                  </a:lnTo>
                  <a:lnTo>
                    <a:pt x="16359" y="21600"/>
                  </a:lnTo>
                  <a:lnTo>
                    <a:pt x="21600" y="0"/>
                  </a:lnTo>
                  <a:lnTo>
                    <a:pt x="0" y="0"/>
                  </a:lnTo>
                  <a:close/>
                </a:path>
              </a:pathLst>
            </a:custGeom>
            <a:solidFill>
              <a:srgbClr val="FFFFFF"/>
            </a:solidFill>
            <a:ln w="9525"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0" name="Oval 454"/>
            <p:cNvSpPr>
              <a:spLocks noChangeAspect="1" noChangeArrowheads="1"/>
            </p:cNvSpPr>
            <p:nvPr/>
          </p:nvSpPr>
          <p:spPr bwMode="auto">
            <a:xfrm>
              <a:off x="5416" y="2235"/>
              <a:ext cx="136" cy="136"/>
            </a:xfrm>
            <a:prstGeom prst="ellipse">
              <a:avLst/>
            </a:prstGeom>
            <a:solidFill>
              <a:srgbClr val="FFFFFF"/>
            </a:solidFill>
            <a:ln w="9525" algn="ctr">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1" name="AutoShape 458"/>
            <p:cNvSpPr>
              <a:spLocks noChangeArrowheads="1"/>
            </p:cNvSpPr>
            <p:nvPr/>
          </p:nvSpPr>
          <p:spPr bwMode="auto">
            <a:xfrm rot="5400000">
              <a:off x="5322" y="2219"/>
              <a:ext cx="119" cy="16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356 w 21600"/>
                <a:gd name="T13" fmla="*/ 4451 h 21600"/>
                <a:gd name="T14" fmla="*/ 17244 w 21600"/>
                <a:gd name="T15" fmla="*/ 17149 h 21600"/>
              </a:gdLst>
              <a:ahLst/>
              <a:cxnLst>
                <a:cxn ang="T8">
                  <a:pos x="T0" y="T1"/>
                </a:cxn>
                <a:cxn ang="T9">
                  <a:pos x="T2" y="T3"/>
                </a:cxn>
                <a:cxn ang="T10">
                  <a:pos x="T4" y="T5"/>
                </a:cxn>
                <a:cxn ang="T11">
                  <a:pos x="T6" y="T7"/>
                </a:cxn>
              </a:cxnLst>
              <a:rect l="T12" t="T13" r="T14" b="T15"/>
              <a:pathLst>
                <a:path w="21600" h="21600">
                  <a:moveTo>
                    <a:pt x="0" y="0"/>
                  </a:moveTo>
                  <a:lnTo>
                    <a:pt x="5263" y="21600"/>
                  </a:lnTo>
                  <a:lnTo>
                    <a:pt x="16337" y="21600"/>
                  </a:lnTo>
                  <a:lnTo>
                    <a:pt x="21600" y="0"/>
                  </a:lnTo>
                  <a:lnTo>
                    <a:pt x="0" y="0"/>
                  </a:lnTo>
                  <a:close/>
                </a:path>
              </a:pathLst>
            </a:cu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pic>
        <p:nvPicPr>
          <p:cNvPr id="2142" name="Picture 462"/>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13275" y="3613150"/>
            <a:ext cx="506413" cy="43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43" name="Picture 472" descr="科研費ロゴタイプSサイズ"/>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89350" y="3546475"/>
            <a:ext cx="382588"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44" name="Rectangle 473"/>
          <p:cNvSpPr>
            <a:spLocks noChangeArrowheads="1"/>
          </p:cNvSpPr>
          <p:nvPr/>
        </p:nvSpPr>
        <p:spPr bwMode="auto">
          <a:xfrm rot="-5400000">
            <a:off x="3095625" y="2622551"/>
            <a:ext cx="1538287" cy="411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ja-JP" altLang="en-US" sz="700" b="0">
                <a:latin typeface="HG丸ｺﾞｼｯｸM-PRO" pitchFamily="50" charset="-128"/>
                <a:ea typeface="HG丸ｺﾞｼｯｸM-PRO" pitchFamily="50" charset="-128"/>
              </a:rPr>
              <a:t>　このペーパークラフト風車の開発の一部は科学研究費助成事業の助成を受けて行われています。</a:t>
            </a:r>
            <a:endParaRPr lang="ja-JP" altLang="en-US" sz="700">
              <a:latin typeface="HG丸ｺﾞｼｯｸM-PRO" pitchFamily="50" charset="-128"/>
              <a:ea typeface="HG丸ｺﾞｼｯｸM-PRO" pitchFamily="50" charset="-128"/>
            </a:endParaRPr>
          </a:p>
        </p:txBody>
      </p:sp>
      <p:sp>
        <p:nvSpPr>
          <p:cNvPr id="2145" name="Line 482"/>
          <p:cNvSpPr>
            <a:spLocks noChangeShapeType="1"/>
          </p:cNvSpPr>
          <p:nvPr/>
        </p:nvSpPr>
        <p:spPr bwMode="auto">
          <a:xfrm rot="-120000">
            <a:off x="4689475" y="5967413"/>
            <a:ext cx="515938" cy="4762"/>
          </a:xfrm>
          <a:prstGeom prst="line">
            <a:avLst/>
          </a:prstGeom>
          <a:noFill/>
          <a:ln w="28575">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6" name="Line 483"/>
          <p:cNvSpPr>
            <a:spLocks noChangeShapeType="1"/>
          </p:cNvSpPr>
          <p:nvPr/>
        </p:nvSpPr>
        <p:spPr bwMode="auto">
          <a:xfrm rot="300000">
            <a:off x="5224463" y="5989638"/>
            <a:ext cx="519112" cy="4762"/>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7" name="Line 484"/>
          <p:cNvSpPr>
            <a:spLocks noChangeShapeType="1"/>
          </p:cNvSpPr>
          <p:nvPr/>
        </p:nvSpPr>
        <p:spPr bwMode="auto">
          <a:xfrm rot="780000">
            <a:off x="5754688" y="6076950"/>
            <a:ext cx="515937" cy="4763"/>
          </a:xfrm>
          <a:prstGeom prst="line">
            <a:avLst/>
          </a:prstGeom>
          <a:noFill/>
          <a:ln w="28575">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pic>
        <p:nvPicPr>
          <p:cNvPr id="2148" name="Picture 340" descr="C:\Users\student\Desktop\88x3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056688" y="6524625"/>
            <a:ext cx="77311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472"/>
          <p:cNvGrpSpPr>
            <a:grpSpLocks/>
          </p:cNvGrpSpPr>
          <p:nvPr/>
        </p:nvGrpSpPr>
        <p:grpSpPr bwMode="auto">
          <a:xfrm rot="10800000">
            <a:off x="201613" y="1862138"/>
            <a:ext cx="9705975" cy="6521450"/>
            <a:chOff x="-9" y="-984"/>
            <a:chExt cx="6114" cy="4108"/>
          </a:xfrm>
        </p:grpSpPr>
        <p:sp>
          <p:nvSpPr>
            <p:cNvPr id="3203" name="Freeform 473" descr="80%"/>
            <p:cNvSpPr>
              <a:spLocks/>
            </p:cNvSpPr>
            <p:nvPr/>
          </p:nvSpPr>
          <p:spPr bwMode="auto">
            <a:xfrm>
              <a:off x="1" y="145"/>
              <a:ext cx="1067" cy="1151"/>
            </a:xfrm>
            <a:custGeom>
              <a:avLst/>
              <a:gdLst>
                <a:gd name="T0" fmla="*/ 180 w 1067"/>
                <a:gd name="T1" fmla="*/ 1151 h 1151"/>
                <a:gd name="T2" fmla="*/ 0 w 1067"/>
                <a:gd name="T3" fmla="*/ 207 h 1151"/>
                <a:gd name="T4" fmla="*/ 989 w 1067"/>
                <a:gd name="T5" fmla="*/ 0 h 1151"/>
                <a:gd name="T6" fmla="*/ 1067 w 1067"/>
                <a:gd name="T7" fmla="*/ 375 h 1151"/>
                <a:gd name="T8" fmla="*/ 664 w 1067"/>
                <a:gd name="T9" fmla="*/ 809 h 1151"/>
                <a:gd name="T10" fmla="*/ 651 w 1067"/>
                <a:gd name="T11" fmla="*/ 859 h 1151"/>
                <a:gd name="T12" fmla="*/ 598 w 1067"/>
                <a:gd name="T13" fmla="*/ 1043 h 115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67" h="1151">
                  <a:moveTo>
                    <a:pt x="180" y="1151"/>
                  </a:moveTo>
                  <a:lnTo>
                    <a:pt x="0" y="207"/>
                  </a:lnTo>
                  <a:lnTo>
                    <a:pt x="989" y="0"/>
                  </a:lnTo>
                  <a:lnTo>
                    <a:pt x="1067" y="375"/>
                  </a:lnTo>
                  <a:lnTo>
                    <a:pt x="664" y="809"/>
                  </a:lnTo>
                  <a:lnTo>
                    <a:pt x="651" y="859"/>
                  </a:lnTo>
                  <a:lnTo>
                    <a:pt x="598" y="1043"/>
                  </a:lnTo>
                </a:path>
              </a:pathLst>
            </a:custGeom>
            <a:pattFill prst="pct80">
              <a:fgClr>
                <a:srgbClr val="C0C0C0"/>
              </a:fgClr>
              <a:bgClr>
                <a:schemeClr val="bg1"/>
              </a:bgClr>
            </a:patt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04" name="Rectangle 474"/>
            <p:cNvSpPr>
              <a:spLocks noChangeArrowheads="1"/>
            </p:cNvSpPr>
            <p:nvPr/>
          </p:nvSpPr>
          <p:spPr bwMode="auto">
            <a:xfrm rot="-780000">
              <a:off x="255" y="1252"/>
              <a:ext cx="428" cy="749"/>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05" name="Rectangle 475"/>
            <p:cNvSpPr>
              <a:spLocks noChangeArrowheads="1"/>
            </p:cNvSpPr>
            <p:nvPr/>
          </p:nvSpPr>
          <p:spPr bwMode="auto">
            <a:xfrm rot="4627671">
              <a:off x="363" y="1056"/>
              <a:ext cx="59" cy="418"/>
            </a:xfrm>
            <a:prstGeom prst="rect">
              <a:avLst/>
            </a:prstGeom>
            <a:solidFill>
              <a:srgbClr val="C0C0C0"/>
            </a:solid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206" name="Group 476"/>
            <p:cNvGrpSpPr>
              <a:grpSpLocks/>
            </p:cNvGrpSpPr>
            <p:nvPr/>
          </p:nvGrpSpPr>
          <p:grpSpPr bwMode="auto">
            <a:xfrm>
              <a:off x="3" y="-984"/>
              <a:ext cx="6102" cy="3679"/>
              <a:chOff x="-3" y="-982"/>
              <a:chExt cx="6102" cy="3679"/>
            </a:xfrm>
          </p:grpSpPr>
          <p:sp>
            <p:nvSpPr>
              <p:cNvPr id="3250" name="AutoShape 477"/>
              <p:cNvSpPr>
                <a:spLocks noChangeAspect="1" noChangeArrowheads="1"/>
              </p:cNvSpPr>
              <p:nvPr/>
            </p:nvSpPr>
            <p:spPr bwMode="auto">
              <a:xfrm rot="4522136">
                <a:off x="691" y="1713"/>
                <a:ext cx="43" cy="38"/>
              </a:xfrm>
              <a:prstGeom prst="triangle">
                <a:avLst>
                  <a:gd name="adj" fmla="val 50000"/>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3251" name="Freeform 478"/>
              <p:cNvSpPr>
                <a:spLocks noChangeAspect="1"/>
              </p:cNvSpPr>
              <p:nvPr/>
            </p:nvSpPr>
            <p:spPr bwMode="auto">
              <a:xfrm rot="9395471">
                <a:off x="1052" y="1785"/>
                <a:ext cx="957" cy="912"/>
              </a:xfrm>
              <a:custGeom>
                <a:avLst/>
                <a:gdLst>
                  <a:gd name="T0" fmla="*/ 1414 w 885"/>
                  <a:gd name="T1" fmla="*/ 1352 h 843"/>
                  <a:gd name="T2" fmla="*/ 0 w 885"/>
                  <a:gd name="T3" fmla="*/ 0 h 843"/>
                  <a:gd name="T4" fmla="*/ 0 60000 65536"/>
                  <a:gd name="T5" fmla="*/ 0 60000 65536"/>
                </a:gdLst>
                <a:ahLst/>
                <a:cxnLst>
                  <a:cxn ang="T4">
                    <a:pos x="T0" y="T1"/>
                  </a:cxn>
                  <a:cxn ang="T5">
                    <a:pos x="T2" y="T3"/>
                  </a:cxn>
                </a:cxnLst>
                <a:rect l="0" t="0" r="r" b="b"/>
                <a:pathLst>
                  <a:path w="885" h="843">
                    <a:moveTo>
                      <a:pt x="885" y="843"/>
                    </a:moveTo>
                    <a:lnTo>
                      <a:pt x="0" y="0"/>
                    </a:lnTo>
                  </a:path>
                </a:pathLst>
              </a:custGeom>
              <a:solidFill>
                <a:srgbClr val="FFFFFF"/>
              </a:solidFill>
              <a:ln w="9525" cap="flat">
                <a:solidFill>
                  <a:srgbClr val="0000FF"/>
                </a:solidFill>
                <a:prstDash val="dash"/>
                <a:round/>
                <a:headEnd/>
                <a:tailEnd/>
              </a:ln>
            </p:spPr>
            <p:txBody>
              <a:bodyPr/>
              <a:lstStyle/>
              <a:p>
                <a:endParaRPr lang="ja-JP" altLang="en-US"/>
              </a:p>
            </p:txBody>
          </p:sp>
          <p:sp>
            <p:nvSpPr>
              <p:cNvPr id="3252" name="Freeform 479"/>
              <p:cNvSpPr>
                <a:spLocks noChangeAspect="1"/>
              </p:cNvSpPr>
              <p:nvPr/>
            </p:nvSpPr>
            <p:spPr bwMode="auto">
              <a:xfrm rot="9120000">
                <a:off x="1792" y="-982"/>
                <a:ext cx="3689" cy="2011"/>
              </a:xfrm>
              <a:custGeom>
                <a:avLst/>
                <a:gdLst>
                  <a:gd name="T0" fmla="*/ 5449 w 3412"/>
                  <a:gd name="T1" fmla="*/ 2970 h 1860"/>
                  <a:gd name="T2" fmla="*/ 0 w 3412"/>
                  <a:gd name="T3" fmla="*/ 0 h 1860"/>
                  <a:gd name="T4" fmla="*/ 0 60000 65536"/>
                  <a:gd name="T5" fmla="*/ 0 60000 65536"/>
                </a:gdLst>
                <a:ahLst/>
                <a:cxnLst>
                  <a:cxn ang="T4">
                    <a:pos x="T0" y="T1"/>
                  </a:cxn>
                  <a:cxn ang="T5">
                    <a:pos x="T2" y="T3"/>
                  </a:cxn>
                </a:cxnLst>
                <a:rect l="0" t="0" r="r" b="b"/>
                <a:pathLst>
                  <a:path w="3412" h="1860">
                    <a:moveTo>
                      <a:pt x="3412" y="1860"/>
                    </a:moveTo>
                    <a:lnTo>
                      <a:pt x="0" y="0"/>
                    </a:lnTo>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53" name="Freeform 480"/>
              <p:cNvSpPr>
                <a:spLocks noChangeAspect="1"/>
              </p:cNvSpPr>
              <p:nvPr/>
            </p:nvSpPr>
            <p:spPr bwMode="auto">
              <a:xfrm rot="9120000">
                <a:off x="533" y="990"/>
                <a:ext cx="189" cy="230"/>
              </a:xfrm>
              <a:custGeom>
                <a:avLst/>
                <a:gdLst>
                  <a:gd name="T0" fmla="*/ 0 w 175"/>
                  <a:gd name="T1" fmla="*/ 337 h 213"/>
                  <a:gd name="T2" fmla="*/ 278 w 175"/>
                  <a:gd name="T3" fmla="*/ 0 h 213"/>
                  <a:gd name="T4" fmla="*/ 0 60000 65536"/>
                  <a:gd name="T5" fmla="*/ 0 60000 65536"/>
                </a:gdLst>
                <a:ahLst/>
                <a:cxnLst>
                  <a:cxn ang="T4">
                    <a:pos x="T0" y="T1"/>
                  </a:cxn>
                  <a:cxn ang="T5">
                    <a:pos x="T2" y="T3"/>
                  </a:cxn>
                </a:cxnLst>
                <a:rect l="0" t="0" r="r" b="b"/>
                <a:pathLst>
                  <a:path w="175" h="213">
                    <a:moveTo>
                      <a:pt x="0" y="213"/>
                    </a:moveTo>
                    <a:lnTo>
                      <a:pt x="175" y="0"/>
                    </a:lnTo>
                  </a:path>
                </a:pathLst>
              </a:custGeom>
              <a:solidFill>
                <a:srgbClr val="FFFFFF"/>
              </a:solidFill>
              <a:ln>
                <a:noFill/>
              </a:ln>
              <a:extLst>
                <a:ext uri="{91240B29-F687-4F45-9708-019B960494DF}">
                  <a14:hiddenLine xmlns:a14="http://schemas.microsoft.com/office/drawing/2010/main" w="9525">
                    <a:solidFill>
                      <a:srgbClr val="0000FF"/>
                    </a:solidFill>
                    <a:round/>
                    <a:headEnd/>
                    <a:tailEnd/>
                  </a14:hiddenLine>
                </a:ext>
              </a:extLst>
            </p:spPr>
            <p:txBody>
              <a:bodyPr/>
              <a:lstStyle/>
              <a:p>
                <a:endParaRPr lang="ja-JP" altLang="en-US"/>
              </a:p>
            </p:txBody>
          </p:sp>
          <p:sp>
            <p:nvSpPr>
              <p:cNvPr id="3254" name="Line 481"/>
              <p:cNvSpPr>
                <a:spLocks noChangeAspect="1" noChangeShapeType="1"/>
              </p:cNvSpPr>
              <p:nvPr/>
            </p:nvSpPr>
            <p:spPr bwMode="auto">
              <a:xfrm rot="20544547" flipH="1">
                <a:off x="5948" y="193"/>
                <a:ext cx="1" cy="76"/>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55" name="Freeform 482"/>
              <p:cNvSpPr>
                <a:spLocks noChangeAspect="1"/>
              </p:cNvSpPr>
              <p:nvPr/>
            </p:nvSpPr>
            <p:spPr bwMode="auto">
              <a:xfrm rot="-1055453">
                <a:off x="774" y="1987"/>
                <a:ext cx="125" cy="45"/>
              </a:xfrm>
              <a:custGeom>
                <a:avLst/>
                <a:gdLst>
                  <a:gd name="T0" fmla="*/ 0 w 105"/>
                  <a:gd name="T1" fmla="*/ 0 h 41"/>
                  <a:gd name="T2" fmla="*/ 92 w 105"/>
                  <a:gd name="T3" fmla="*/ 0 h 41"/>
                  <a:gd name="T4" fmla="*/ 299 w 105"/>
                  <a:gd name="T5" fmla="*/ 71 h 41"/>
                  <a:gd name="T6" fmla="*/ 0 60000 65536"/>
                  <a:gd name="T7" fmla="*/ 0 60000 65536"/>
                  <a:gd name="T8" fmla="*/ 0 60000 65536"/>
                </a:gdLst>
                <a:ahLst/>
                <a:cxnLst>
                  <a:cxn ang="T6">
                    <a:pos x="T0" y="T1"/>
                  </a:cxn>
                  <a:cxn ang="T7">
                    <a:pos x="T2" y="T3"/>
                  </a:cxn>
                  <a:cxn ang="T8">
                    <a:pos x="T4" y="T5"/>
                  </a:cxn>
                </a:cxnLst>
                <a:rect l="0" t="0" r="r" b="b"/>
                <a:pathLst>
                  <a:path w="105" h="41">
                    <a:moveTo>
                      <a:pt x="0" y="0"/>
                    </a:moveTo>
                    <a:lnTo>
                      <a:pt x="33" y="0"/>
                    </a:lnTo>
                    <a:lnTo>
                      <a:pt x="105" y="41"/>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56" name="Freeform 483"/>
              <p:cNvSpPr>
                <a:spLocks noChangeAspect="1"/>
              </p:cNvSpPr>
              <p:nvPr/>
            </p:nvSpPr>
            <p:spPr bwMode="auto">
              <a:xfrm rot="9120000">
                <a:off x="487" y="268"/>
                <a:ext cx="1221" cy="425"/>
              </a:xfrm>
              <a:custGeom>
                <a:avLst/>
                <a:gdLst>
                  <a:gd name="T0" fmla="*/ 0 w 1129"/>
                  <a:gd name="T1" fmla="*/ 620 h 394"/>
                  <a:gd name="T2" fmla="*/ 1806 w 1129"/>
                  <a:gd name="T3" fmla="*/ 0 h 394"/>
                  <a:gd name="T4" fmla="*/ 0 60000 65536"/>
                  <a:gd name="T5" fmla="*/ 0 60000 65536"/>
                </a:gdLst>
                <a:ahLst/>
                <a:cxnLst>
                  <a:cxn ang="T4">
                    <a:pos x="T0" y="T1"/>
                  </a:cxn>
                  <a:cxn ang="T5">
                    <a:pos x="T2" y="T3"/>
                  </a:cxn>
                </a:cxnLst>
                <a:rect l="0" t="0" r="r" b="b"/>
                <a:pathLst>
                  <a:path w="1129" h="394">
                    <a:moveTo>
                      <a:pt x="0" y="394"/>
                    </a:moveTo>
                    <a:lnTo>
                      <a:pt x="1129" y="0"/>
                    </a:lnTo>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57" name="Arc 484"/>
              <p:cNvSpPr>
                <a:spLocks noChangeAspect="1"/>
              </p:cNvSpPr>
              <p:nvPr/>
            </p:nvSpPr>
            <p:spPr bwMode="auto">
              <a:xfrm rot="20544547" flipV="1">
                <a:off x="5784" y="291"/>
                <a:ext cx="210" cy="20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58" name="Arc 485"/>
              <p:cNvSpPr>
                <a:spLocks noChangeAspect="1"/>
              </p:cNvSpPr>
              <p:nvPr/>
            </p:nvSpPr>
            <p:spPr bwMode="auto">
              <a:xfrm rot="-799922">
                <a:off x="5700" y="26"/>
                <a:ext cx="219" cy="203"/>
              </a:xfrm>
              <a:custGeom>
                <a:avLst/>
                <a:gdLst>
                  <a:gd name="T0" fmla="*/ 0 w 21600"/>
                  <a:gd name="T1" fmla="*/ 0 h 21253"/>
                  <a:gd name="T2" fmla="*/ 0 w 21600"/>
                  <a:gd name="T3" fmla="*/ 0 h 21253"/>
                  <a:gd name="T4" fmla="*/ 0 w 21600"/>
                  <a:gd name="T5" fmla="*/ 0 h 21253"/>
                  <a:gd name="T6" fmla="*/ 0 60000 65536"/>
                  <a:gd name="T7" fmla="*/ 0 60000 65536"/>
                  <a:gd name="T8" fmla="*/ 0 60000 65536"/>
                </a:gdLst>
                <a:ahLst/>
                <a:cxnLst>
                  <a:cxn ang="T6">
                    <a:pos x="T0" y="T1"/>
                  </a:cxn>
                  <a:cxn ang="T7">
                    <a:pos x="T2" y="T3"/>
                  </a:cxn>
                  <a:cxn ang="T8">
                    <a:pos x="T4" y="T5"/>
                  </a:cxn>
                </a:cxnLst>
                <a:rect l="0" t="0" r="r" b="b"/>
                <a:pathLst>
                  <a:path w="21600" h="21253" fill="none" extrusionOk="0">
                    <a:moveTo>
                      <a:pt x="3853" y="-1"/>
                    </a:moveTo>
                    <a:cubicBezTo>
                      <a:pt x="14128" y="1862"/>
                      <a:pt x="21600" y="10809"/>
                      <a:pt x="21600" y="21253"/>
                    </a:cubicBezTo>
                  </a:path>
                  <a:path w="21600" h="21253" stroke="0" extrusionOk="0">
                    <a:moveTo>
                      <a:pt x="3853" y="-1"/>
                    </a:moveTo>
                    <a:cubicBezTo>
                      <a:pt x="14128" y="1862"/>
                      <a:pt x="21600" y="10809"/>
                      <a:pt x="21600" y="21253"/>
                    </a:cubicBezTo>
                    <a:lnTo>
                      <a:pt x="0" y="21253"/>
                    </a:lnTo>
                    <a:lnTo>
                      <a:pt x="3853" y="-1"/>
                    </a:lnTo>
                    <a:close/>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59" name="Freeform 486"/>
              <p:cNvSpPr>
                <a:spLocks noChangeAspect="1"/>
              </p:cNvSpPr>
              <p:nvPr/>
            </p:nvSpPr>
            <p:spPr bwMode="auto">
              <a:xfrm rot="9395471">
                <a:off x="1919" y="1329"/>
                <a:ext cx="4143" cy="328"/>
              </a:xfrm>
              <a:custGeom>
                <a:avLst/>
                <a:gdLst>
                  <a:gd name="T0" fmla="*/ 6120 w 3832"/>
                  <a:gd name="T1" fmla="*/ 0 h 304"/>
                  <a:gd name="T2" fmla="*/ 0 w 3832"/>
                  <a:gd name="T3" fmla="*/ 480 h 304"/>
                  <a:gd name="T4" fmla="*/ 0 60000 65536"/>
                  <a:gd name="T5" fmla="*/ 0 60000 65536"/>
                </a:gdLst>
                <a:ahLst/>
                <a:cxnLst>
                  <a:cxn ang="T4">
                    <a:pos x="T0" y="T1"/>
                  </a:cxn>
                  <a:cxn ang="T5">
                    <a:pos x="T2" y="T3"/>
                  </a:cxn>
                </a:cxnLst>
                <a:rect l="0" t="0" r="r" b="b"/>
                <a:pathLst>
                  <a:path w="3832" h="304">
                    <a:moveTo>
                      <a:pt x="3832" y="0"/>
                    </a:moveTo>
                    <a:lnTo>
                      <a:pt x="0" y="304"/>
                    </a:lnTo>
                  </a:path>
                </a:pathLst>
              </a:custGeom>
              <a:solidFill>
                <a:srgbClr val="FFFFFF"/>
              </a:solidFill>
              <a:ln w="9525" cap="flat">
                <a:solidFill>
                  <a:srgbClr val="0000FF"/>
                </a:solidFill>
                <a:prstDash val="dash"/>
                <a:round/>
                <a:headEnd/>
                <a:tailEnd/>
              </a:ln>
            </p:spPr>
            <p:txBody>
              <a:bodyPr/>
              <a:lstStyle/>
              <a:p>
                <a:endParaRPr lang="ja-JP" altLang="en-US"/>
              </a:p>
            </p:txBody>
          </p:sp>
          <p:sp>
            <p:nvSpPr>
              <p:cNvPr id="3260" name="Freeform 487"/>
              <p:cNvSpPr>
                <a:spLocks noChangeAspect="1"/>
              </p:cNvSpPr>
              <p:nvPr/>
            </p:nvSpPr>
            <p:spPr bwMode="auto">
              <a:xfrm rot="9095471">
                <a:off x="1965" y="1473"/>
                <a:ext cx="4134" cy="207"/>
              </a:xfrm>
              <a:custGeom>
                <a:avLst/>
                <a:gdLst>
                  <a:gd name="T0" fmla="*/ 0 w 3824"/>
                  <a:gd name="T1" fmla="*/ 590 h 161"/>
                  <a:gd name="T2" fmla="*/ 80 w 3824"/>
                  <a:gd name="T3" fmla="*/ 0 h 161"/>
                  <a:gd name="T4" fmla="*/ 5996 w 3824"/>
                  <a:gd name="T5" fmla="*/ 126 h 161"/>
                  <a:gd name="T6" fmla="*/ 6104 w 3824"/>
                  <a:gd name="T7" fmla="*/ 728 h 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824" h="161">
                    <a:moveTo>
                      <a:pt x="0" y="131"/>
                    </a:moveTo>
                    <a:lnTo>
                      <a:pt x="50" y="0"/>
                    </a:lnTo>
                    <a:lnTo>
                      <a:pt x="3756" y="28"/>
                    </a:lnTo>
                    <a:lnTo>
                      <a:pt x="3824" y="161"/>
                    </a:lnTo>
                  </a:path>
                </a:pathLst>
              </a:custGeom>
              <a:solidFill>
                <a:srgbClr val="C0C0C0"/>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61" name="Freeform 488"/>
              <p:cNvSpPr>
                <a:spLocks noChangeAspect="1"/>
              </p:cNvSpPr>
              <p:nvPr/>
            </p:nvSpPr>
            <p:spPr bwMode="auto">
              <a:xfrm>
                <a:off x="890" y="2006"/>
                <a:ext cx="1259" cy="637"/>
              </a:xfrm>
              <a:custGeom>
                <a:avLst/>
                <a:gdLst>
                  <a:gd name="T0" fmla="*/ 1259 w 1259"/>
                  <a:gd name="T1" fmla="*/ 467 h 637"/>
                  <a:gd name="T2" fmla="*/ 1102 w 1259"/>
                  <a:gd name="T3" fmla="*/ 637 h 637"/>
                  <a:gd name="T4" fmla="*/ 102 w 1259"/>
                  <a:gd name="T5" fmla="*/ 277 h 637"/>
                  <a:gd name="T6" fmla="*/ 0 w 1259"/>
                  <a:gd name="T7" fmla="*/ 0 h 6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59" h="637">
                    <a:moveTo>
                      <a:pt x="1259" y="467"/>
                    </a:moveTo>
                    <a:lnTo>
                      <a:pt x="1102" y="637"/>
                    </a:lnTo>
                    <a:lnTo>
                      <a:pt x="102" y="277"/>
                    </a:lnTo>
                    <a:lnTo>
                      <a:pt x="0" y="0"/>
                    </a:lnTo>
                  </a:path>
                </a:pathLst>
              </a:custGeom>
              <a:solidFill>
                <a:srgbClr val="C0C0C0"/>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62" name="Freeform 489"/>
              <p:cNvSpPr>
                <a:spLocks noChangeAspect="1"/>
              </p:cNvSpPr>
              <p:nvPr/>
            </p:nvSpPr>
            <p:spPr bwMode="auto">
              <a:xfrm rot="-10740000">
                <a:off x="150" y="1052"/>
                <a:ext cx="446" cy="294"/>
              </a:xfrm>
              <a:custGeom>
                <a:avLst/>
                <a:gdLst>
                  <a:gd name="T0" fmla="*/ 566 w 417"/>
                  <a:gd name="T1" fmla="*/ 0 h 275"/>
                  <a:gd name="T2" fmla="*/ 624 w 417"/>
                  <a:gd name="T3" fmla="*/ 289 h 275"/>
                  <a:gd name="T4" fmla="*/ 86 w 417"/>
                  <a:gd name="T5" fmla="*/ 411 h 275"/>
                  <a:gd name="T6" fmla="*/ 0 w 417"/>
                  <a:gd name="T7" fmla="*/ 138 h 2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7" h="275">
                    <a:moveTo>
                      <a:pt x="379" y="0"/>
                    </a:moveTo>
                    <a:lnTo>
                      <a:pt x="417" y="195"/>
                    </a:lnTo>
                    <a:lnTo>
                      <a:pt x="57" y="275"/>
                    </a:lnTo>
                    <a:lnTo>
                      <a:pt x="0" y="93"/>
                    </a:lnTo>
                  </a:path>
                </a:pathLst>
              </a:cu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63" name="Line 490"/>
              <p:cNvSpPr>
                <a:spLocks noChangeAspect="1" noChangeShapeType="1"/>
              </p:cNvSpPr>
              <p:nvPr/>
            </p:nvSpPr>
            <p:spPr bwMode="auto">
              <a:xfrm rot="-679032">
                <a:off x="242" y="1334"/>
                <a:ext cx="2" cy="579"/>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64" name="Line 491"/>
              <p:cNvSpPr>
                <a:spLocks noChangeAspect="1" noChangeShapeType="1"/>
              </p:cNvSpPr>
              <p:nvPr/>
            </p:nvSpPr>
            <p:spPr bwMode="auto">
              <a:xfrm rot="9395471">
                <a:off x="188" y="1259"/>
                <a:ext cx="412" cy="80"/>
              </a:xfrm>
              <a:prstGeom prst="line">
                <a:avLst/>
              </a:prstGeom>
              <a:noFill/>
              <a:ln w="3810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65" name="Line 492"/>
              <p:cNvSpPr>
                <a:spLocks noChangeAspect="1" noChangeShapeType="1"/>
              </p:cNvSpPr>
              <p:nvPr/>
            </p:nvSpPr>
            <p:spPr bwMode="auto">
              <a:xfrm rot="20920968" flipH="1">
                <a:off x="433" y="2265"/>
                <a:ext cx="420" cy="41"/>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66" name="Line 493"/>
              <p:cNvSpPr>
                <a:spLocks noChangeAspect="1" noChangeShapeType="1"/>
              </p:cNvSpPr>
              <p:nvPr/>
            </p:nvSpPr>
            <p:spPr bwMode="auto">
              <a:xfrm rot="-679032" flipH="1" flipV="1">
                <a:off x="795" y="2000"/>
                <a:ext cx="27" cy="229"/>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67" name="Freeform 494"/>
              <p:cNvSpPr>
                <a:spLocks noChangeAspect="1"/>
              </p:cNvSpPr>
              <p:nvPr/>
            </p:nvSpPr>
            <p:spPr bwMode="auto">
              <a:xfrm rot="-6117327">
                <a:off x="-23" y="1324"/>
                <a:ext cx="243" cy="204"/>
              </a:xfrm>
              <a:custGeom>
                <a:avLst/>
                <a:gdLst>
                  <a:gd name="T0" fmla="*/ 0 w 225"/>
                  <a:gd name="T1" fmla="*/ 296 h 189"/>
                  <a:gd name="T2" fmla="*/ 177 w 225"/>
                  <a:gd name="T3" fmla="*/ 0 h 189"/>
                  <a:gd name="T4" fmla="*/ 356 w 225"/>
                  <a:gd name="T5" fmla="*/ 298 h 189"/>
                  <a:gd name="T6" fmla="*/ 0 60000 65536"/>
                  <a:gd name="T7" fmla="*/ 0 60000 65536"/>
                  <a:gd name="T8" fmla="*/ 0 60000 65536"/>
                </a:gdLst>
                <a:ahLst/>
                <a:cxnLst>
                  <a:cxn ang="T6">
                    <a:pos x="T0" y="T1"/>
                  </a:cxn>
                  <a:cxn ang="T7">
                    <a:pos x="T2" y="T3"/>
                  </a:cxn>
                  <a:cxn ang="T8">
                    <a:pos x="T4" y="T5"/>
                  </a:cxn>
                </a:cxnLst>
                <a:rect l="0" t="0" r="r" b="b"/>
                <a:pathLst>
                  <a:path w="225" h="189">
                    <a:moveTo>
                      <a:pt x="0" y="187"/>
                    </a:moveTo>
                    <a:lnTo>
                      <a:pt x="112" y="0"/>
                    </a:lnTo>
                    <a:lnTo>
                      <a:pt x="225" y="189"/>
                    </a:lnTo>
                  </a:path>
                </a:pathLst>
              </a:cu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a:solidFill>
                      <a:schemeClr val="tx1"/>
                    </a:solidFill>
                    <a:prstDash val="dash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68" name="Line 495"/>
              <p:cNvSpPr>
                <a:spLocks noChangeAspect="1" noChangeShapeType="1"/>
              </p:cNvSpPr>
              <p:nvPr/>
            </p:nvSpPr>
            <p:spPr bwMode="auto">
              <a:xfrm rot="9395471" flipV="1">
                <a:off x="329" y="1900"/>
                <a:ext cx="24" cy="252"/>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69" name="Line 496"/>
              <p:cNvSpPr>
                <a:spLocks noChangeAspect="1" noChangeShapeType="1"/>
              </p:cNvSpPr>
              <p:nvPr/>
            </p:nvSpPr>
            <p:spPr bwMode="auto">
              <a:xfrm rot="9395471" flipV="1">
                <a:off x="391" y="2119"/>
                <a:ext cx="28" cy="231"/>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0" name="Line 497"/>
              <p:cNvSpPr>
                <a:spLocks noChangeAspect="1" noChangeShapeType="1"/>
              </p:cNvSpPr>
              <p:nvPr/>
            </p:nvSpPr>
            <p:spPr bwMode="auto">
              <a:xfrm rot="-679032">
                <a:off x="203" y="1293"/>
                <a:ext cx="1" cy="26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FFFFFF"/>
                    </a:solidFill>
                    <a:prstDash val="dashDot"/>
                    <a:round/>
                    <a:headEnd/>
                    <a:tailEnd/>
                  </a14:hiddenLine>
                </a:ext>
              </a:extLst>
            </p:spPr>
            <p:txBody>
              <a:bodyPr/>
              <a:lstStyle/>
              <a:p>
                <a:endParaRPr lang="ja-JP" altLang="en-US"/>
              </a:p>
            </p:txBody>
          </p:sp>
        </p:grpSp>
        <p:sp>
          <p:nvSpPr>
            <p:cNvPr id="3207" name="AutoShape 498"/>
            <p:cNvSpPr>
              <a:spLocks noChangeArrowheads="1"/>
            </p:cNvSpPr>
            <p:nvPr/>
          </p:nvSpPr>
          <p:spPr bwMode="auto">
            <a:xfrm rot="-6300000">
              <a:off x="88" y="1847"/>
              <a:ext cx="273"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57 w 21600"/>
                <a:gd name="T13" fmla="*/ 2015 h 21600"/>
                <a:gd name="T14" fmla="*/ 19543 w 21600"/>
                <a:gd name="T15" fmla="*/ 19585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08" name="Line 499"/>
            <p:cNvSpPr>
              <a:spLocks noChangeShapeType="1"/>
            </p:cNvSpPr>
            <p:nvPr/>
          </p:nvSpPr>
          <p:spPr bwMode="auto">
            <a:xfrm rot="-6315307">
              <a:off x="191" y="1917"/>
              <a:ext cx="251" cy="0"/>
            </a:xfrm>
            <a:prstGeom prst="line">
              <a:avLst/>
            </a:prstGeom>
            <a:noFill/>
            <a:ln w="12700">
              <a:solidFill>
                <a:srgbClr val="C0C0C0"/>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09" name="Rectangle 500"/>
            <p:cNvSpPr>
              <a:spLocks noChangeArrowheads="1"/>
            </p:cNvSpPr>
            <p:nvPr/>
          </p:nvSpPr>
          <p:spPr bwMode="auto">
            <a:xfrm rot="4380000">
              <a:off x="609" y="2048"/>
              <a:ext cx="59" cy="418"/>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10" name="AutoShape 501"/>
            <p:cNvSpPr>
              <a:spLocks noChangeArrowheads="1"/>
            </p:cNvSpPr>
            <p:nvPr/>
          </p:nvSpPr>
          <p:spPr bwMode="auto">
            <a:xfrm rot="10020000">
              <a:off x="146" y="967"/>
              <a:ext cx="419" cy="27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629 w 21600"/>
                <a:gd name="T13" fmla="*/ 2621 h 21600"/>
                <a:gd name="T14" fmla="*/ 18971 w 21600"/>
                <a:gd name="T15" fmla="*/ 18979 h 21600"/>
              </a:gdLst>
              <a:ahLst/>
              <a:cxnLst>
                <a:cxn ang="T8">
                  <a:pos x="T0" y="T1"/>
                </a:cxn>
                <a:cxn ang="T9">
                  <a:pos x="T2" y="T3"/>
                </a:cxn>
                <a:cxn ang="T10">
                  <a:pos x="T4" y="T5"/>
                </a:cxn>
                <a:cxn ang="T11">
                  <a:pos x="T6" y="T7"/>
                </a:cxn>
              </a:cxnLst>
              <a:rect l="T12" t="T13" r="T14" b="T15"/>
              <a:pathLst>
                <a:path w="21600" h="21600">
                  <a:moveTo>
                    <a:pt x="0" y="0"/>
                  </a:moveTo>
                  <a:lnTo>
                    <a:pt x="1630" y="21600"/>
                  </a:lnTo>
                  <a:lnTo>
                    <a:pt x="19970" y="21600"/>
                  </a:lnTo>
                  <a:lnTo>
                    <a:pt x="21600" y="0"/>
                  </a:lnTo>
                  <a:lnTo>
                    <a:pt x="0" y="0"/>
                  </a:lnTo>
                  <a:close/>
                </a:path>
              </a:pathLst>
            </a:custGeom>
            <a:pattFill prst="pct80">
              <a:fgClr>
                <a:srgbClr val="C0C0C0"/>
              </a:fgClr>
              <a:bgClr>
                <a:schemeClr val="bg1"/>
              </a:bgClr>
            </a:patt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11" name="Line 502"/>
            <p:cNvSpPr>
              <a:spLocks noChangeShapeType="1"/>
            </p:cNvSpPr>
            <p:nvPr/>
          </p:nvSpPr>
          <p:spPr bwMode="auto">
            <a:xfrm rot="10020000">
              <a:off x="183" y="1235"/>
              <a:ext cx="413" cy="0"/>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12" name="Line 503"/>
            <p:cNvSpPr>
              <a:spLocks noChangeShapeType="1"/>
            </p:cNvSpPr>
            <p:nvPr/>
          </p:nvSpPr>
          <p:spPr bwMode="auto">
            <a:xfrm rot="9780000">
              <a:off x="413" y="2266"/>
              <a:ext cx="451" cy="0"/>
            </a:xfrm>
            <a:prstGeom prst="line">
              <a:avLst/>
            </a:prstGeom>
            <a:noFill/>
            <a:ln w="1143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13" name="AutoShape 504"/>
            <p:cNvSpPr>
              <a:spLocks noChangeArrowheads="1"/>
            </p:cNvSpPr>
            <p:nvPr/>
          </p:nvSpPr>
          <p:spPr bwMode="auto">
            <a:xfrm rot="4740000">
              <a:off x="0" y="1331"/>
              <a:ext cx="238" cy="17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110 h 21600"/>
                <a:gd name="T14" fmla="*/ 19513 w 21600"/>
                <a:gd name="T15" fmla="*/ 19490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14" name="AutoShape 505"/>
            <p:cNvSpPr>
              <a:spLocks noChangeArrowheads="1"/>
            </p:cNvSpPr>
            <p:nvPr/>
          </p:nvSpPr>
          <p:spPr bwMode="auto">
            <a:xfrm rot="4920000">
              <a:off x="18" y="1544"/>
              <a:ext cx="238" cy="2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100 h 21600"/>
                <a:gd name="T14" fmla="*/ 19513 w 21600"/>
                <a:gd name="T15" fmla="*/ 19500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15" name="Line 506"/>
            <p:cNvSpPr>
              <a:spLocks noChangeShapeType="1"/>
            </p:cNvSpPr>
            <p:nvPr/>
          </p:nvSpPr>
          <p:spPr bwMode="auto">
            <a:xfrm rot="4800000" flipH="1">
              <a:off x="82" y="1414"/>
              <a:ext cx="249" cy="0"/>
            </a:xfrm>
            <a:prstGeom prst="line">
              <a:avLst/>
            </a:prstGeom>
            <a:noFill/>
            <a:ln w="19050">
              <a:solidFill>
                <a:srgbClr val="C0C0C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16" name="AutoShape 507"/>
            <p:cNvSpPr>
              <a:spLocks noChangeArrowheads="1"/>
            </p:cNvSpPr>
            <p:nvPr/>
          </p:nvSpPr>
          <p:spPr bwMode="auto">
            <a:xfrm rot="21240000" flipH="1">
              <a:off x="-9" y="1319"/>
              <a:ext cx="46" cy="461"/>
            </a:xfrm>
            <a:prstGeom prst="rtTriangle">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17" name="AutoShape 508"/>
            <p:cNvSpPr>
              <a:spLocks noChangeArrowheads="1"/>
            </p:cNvSpPr>
            <p:nvPr/>
          </p:nvSpPr>
          <p:spPr bwMode="auto">
            <a:xfrm rot="-5460000">
              <a:off x="-62" y="1423"/>
              <a:ext cx="205" cy="4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897 w 21600"/>
                <a:gd name="T13" fmla="*/ 1920 h 21600"/>
                <a:gd name="T14" fmla="*/ 19703 w 21600"/>
                <a:gd name="T15" fmla="*/ 19680 h 21600"/>
              </a:gdLst>
              <a:ahLst/>
              <a:cxnLst>
                <a:cxn ang="T8">
                  <a:pos x="T0" y="T1"/>
                </a:cxn>
                <a:cxn ang="T9">
                  <a:pos x="T2" y="T3"/>
                </a:cxn>
                <a:cxn ang="T10">
                  <a:pos x="T4" y="T5"/>
                </a:cxn>
                <a:cxn ang="T11">
                  <a:pos x="T6" y="T7"/>
                </a:cxn>
              </a:cxnLst>
              <a:rect l="T12" t="T13" r="T14" b="T15"/>
              <a:pathLst>
                <a:path w="21600" h="21600">
                  <a:moveTo>
                    <a:pt x="0" y="0"/>
                  </a:moveTo>
                  <a:lnTo>
                    <a:pt x="123" y="21600"/>
                  </a:lnTo>
                  <a:lnTo>
                    <a:pt x="21477" y="21600"/>
                  </a:lnTo>
                  <a:lnTo>
                    <a:pt x="21600" y="0"/>
                  </a:lnTo>
                  <a:lnTo>
                    <a:pt x="0" y="0"/>
                  </a:lnTo>
                  <a:close/>
                </a:path>
              </a:pathLst>
            </a:custGeom>
            <a:solidFill>
              <a:srgbClr val="C0C0C0"/>
            </a:solidFill>
            <a:ln w="6350">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18" name="Line 509"/>
            <p:cNvSpPr>
              <a:spLocks noChangeShapeType="1"/>
            </p:cNvSpPr>
            <p:nvPr/>
          </p:nvSpPr>
          <p:spPr bwMode="auto">
            <a:xfrm rot="21000000" flipV="1">
              <a:off x="18" y="1539"/>
              <a:ext cx="204" cy="0"/>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19" name="AutoShape 510"/>
            <p:cNvSpPr>
              <a:spLocks noChangeArrowheads="1"/>
            </p:cNvSpPr>
            <p:nvPr/>
          </p:nvSpPr>
          <p:spPr bwMode="auto">
            <a:xfrm rot="15000000" flipV="1">
              <a:off x="97" y="2058"/>
              <a:ext cx="238" cy="36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450 w 21600"/>
                <a:gd name="T13" fmla="*/ 2440 h 21600"/>
                <a:gd name="T14" fmla="*/ 19150 w 21600"/>
                <a:gd name="T15" fmla="*/ 19160 h 21600"/>
              </a:gdLst>
              <a:ahLst/>
              <a:cxnLst>
                <a:cxn ang="T8">
                  <a:pos x="T0" y="T1"/>
                </a:cxn>
                <a:cxn ang="T9">
                  <a:pos x="T2" y="T3"/>
                </a:cxn>
                <a:cxn ang="T10">
                  <a:pos x="T4" y="T5"/>
                </a:cxn>
                <a:cxn ang="T11">
                  <a:pos x="T6" y="T7"/>
                </a:cxn>
              </a:cxnLst>
              <a:rect l="T12" t="T13" r="T14" b="T15"/>
              <a:pathLst>
                <a:path w="21600" h="21600">
                  <a:moveTo>
                    <a:pt x="0" y="0"/>
                  </a:moveTo>
                  <a:lnTo>
                    <a:pt x="1268" y="21600"/>
                  </a:lnTo>
                  <a:lnTo>
                    <a:pt x="20332"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20" name="Rectangle 511"/>
            <p:cNvSpPr>
              <a:spLocks noChangeArrowheads="1"/>
            </p:cNvSpPr>
            <p:nvPr/>
          </p:nvSpPr>
          <p:spPr bwMode="auto">
            <a:xfrm rot="-1020000">
              <a:off x="537" y="2212"/>
              <a:ext cx="418" cy="782"/>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221" name="Group 512"/>
            <p:cNvGrpSpPr>
              <a:grpSpLocks/>
            </p:cNvGrpSpPr>
            <p:nvPr/>
          </p:nvGrpSpPr>
          <p:grpSpPr bwMode="auto">
            <a:xfrm rot="-360000">
              <a:off x="346" y="2796"/>
              <a:ext cx="292" cy="328"/>
              <a:chOff x="23" y="1793"/>
              <a:chExt cx="292" cy="328"/>
            </a:xfrm>
          </p:grpSpPr>
          <p:sp>
            <p:nvSpPr>
              <p:cNvPr id="3246" name="AutoShape 513"/>
              <p:cNvSpPr>
                <a:spLocks noChangeArrowheads="1"/>
              </p:cNvSpPr>
              <p:nvPr/>
            </p:nvSpPr>
            <p:spPr bwMode="auto">
              <a:xfrm rot="-6300000">
                <a:off x="82" y="1849"/>
                <a:ext cx="273"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57 w 21600"/>
                  <a:gd name="T13" fmla="*/ 2015 h 21600"/>
                  <a:gd name="T14" fmla="*/ 19543 w 21600"/>
                  <a:gd name="T15" fmla="*/ 19585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47" name="AutoShape 514"/>
              <p:cNvSpPr>
                <a:spLocks noChangeArrowheads="1"/>
              </p:cNvSpPr>
              <p:nvPr/>
            </p:nvSpPr>
            <p:spPr bwMode="auto">
              <a:xfrm rot="-6300000" flipH="1" flipV="1">
                <a:off x="-60" y="1932"/>
                <a:ext cx="272" cy="10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26 w 21600"/>
                  <a:gd name="T13" fmla="*/ 4483 h 21600"/>
                  <a:gd name="T14" fmla="*/ 17074 w 21600"/>
                  <a:gd name="T15" fmla="*/ 1711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48" name="Line 515"/>
              <p:cNvSpPr>
                <a:spLocks noChangeShapeType="1"/>
              </p:cNvSpPr>
              <p:nvPr/>
            </p:nvSpPr>
            <p:spPr bwMode="auto">
              <a:xfrm rot="15360000" flipV="1">
                <a:off x="1" y="1969"/>
                <a:ext cx="249" cy="0"/>
              </a:xfrm>
              <a:prstGeom prst="line">
                <a:avLst/>
              </a:prstGeom>
              <a:noFill/>
              <a:ln w="19050">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49" name="Line 516"/>
              <p:cNvSpPr>
                <a:spLocks noChangeShapeType="1"/>
              </p:cNvSpPr>
              <p:nvPr/>
            </p:nvSpPr>
            <p:spPr bwMode="auto">
              <a:xfrm rot="-6315307">
                <a:off x="185" y="1919"/>
                <a:ext cx="251" cy="0"/>
              </a:xfrm>
              <a:prstGeom prst="line">
                <a:avLst/>
              </a:prstGeom>
              <a:noFill/>
              <a:ln w="12700">
                <a:solidFill>
                  <a:srgbClr val="FFFFFF"/>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222" name="Group 517"/>
            <p:cNvGrpSpPr>
              <a:grpSpLocks/>
            </p:cNvGrpSpPr>
            <p:nvPr/>
          </p:nvGrpSpPr>
          <p:grpSpPr bwMode="auto">
            <a:xfrm>
              <a:off x="108" y="2300"/>
              <a:ext cx="425" cy="500"/>
              <a:chOff x="102" y="2302"/>
              <a:chExt cx="425" cy="500"/>
            </a:xfrm>
          </p:grpSpPr>
          <p:sp>
            <p:nvSpPr>
              <p:cNvPr id="3241" name="AutoShape 518"/>
              <p:cNvSpPr>
                <a:spLocks noChangeArrowheads="1"/>
              </p:cNvSpPr>
              <p:nvPr/>
            </p:nvSpPr>
            <p:spPr bwMode="auto">
              <a:xfrm rot="4380000">
                <a:off x="166" y="2279"/>
                <a:ext cx="238" cy="36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071 h 21600"/>
                  <a:gd name="T14" fmla="*/ 19513 w 21600"/>
                  <a:gd name="T15" fmla="*/ 19529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42" name="AutoShape 519"/>
              <p:cNvSpPr>
                <a:spLocks noChangeArrowheads="1"/>
              </p:cNvSpPr>
              <p:nvPr/>
            </p:nvSpPr>
            <p:spPr bwMode="auto">
              <a:xfrm rot="4560000">
                <a:off x="226" y="2501"/>
                <a:ext cx="238" cy="36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450 w 21600"/>
                  <a:gd name="T13" fmla="*/ 2433 h 21600"/>
                  <a:gd name="T14" fmla="*/ 19150 w 21600"/>
                  <a:gd name="T15" fmla="*/ 19167 h 21600"/>
                </a:gdLst>
                <a:ahLst/>
                <a:cxnLst>
                  <a:cxn ang="T8">
                    <a:pos x="T0" y="T1"/>
                  </a:cxn>
                  <a:cxn ang="T9">
                    <a:pos x="T2" y="T3"/>
                  </a:cxn>
                  <a:cxn ang="T10">
                    <a:pos x="T4" y="T5"/>
                  </a:cxn>
                  <a:cxn ang="T11">
                    <a:pos x="T6" y="T7"/>
                  </a:cxn>
                </a:cxnLst>
                <a:rect l="T12" t="T13" r="T14" b="T15"/>
                <a:pathLst>
                  <a:path w="21600" h="21600">
                    <a:moveTo>
                      <a:pt x="0" y="0"/>
                    </a:moveTo>
                    <a:lnTo>
                      <a:pt x="1268" y="21600"/>
                    </a:lnTo>
                    <a:lnTo>
                      <a:pt x="20332" y="21600"/>
                    </a:lnTo>
                    <a:lnTo>
                      <a:pt x="21600" y="0"/>
                    </a:lnTo>
                    <a:lnTo>
                      <a:pt x="0" y="0"/>
                    </a:lnTo>
                    <a:close/>
                  </a:path>
                </a:pathLst>
              </a:custGeom>
              <a:solidFill>
                <a:srgbClr val="FF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43" name="Line 520"/>
              <p:cNvSpPr>
                <a:spLocks noChangeShapeType="1"/>
              </p:cNvSpPr>
              <p:nvPr/>
            </p:nvSpPr>
            <p:spPr bwMode="auto">
              <a:xfrm rot="4380000" flipV="1">
                <a:off x="351" y="2412"/>
                <a:ext cx="220" cy="0"/>
              </a:xfrm>
              <a:prstGeom prst="line">
                <a:avLst/>
              </a:prstGeom>
              <a:noFill/>
              <a:ln w="12700">
                <a:solidFill>
                  <a:srgbClr val="FFFFFF"/>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44" name="Line 521"/>
              <p:cNvSpPr>
                <a:spLocks noChangeShapeType="1"/>
              </p:cNvSpPr>
              <p:nvPr/>
            </p:nvSpPr>
            <p:spPr bwMode="auto">
              <a:xfrm rot="20640000" flipV="1">
                <a:off x="135" y="2575"/>
                <a:ext cx="358"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45" name="Line 522"/>
              <p:cNvSpPr>
                <a:spLocks noChangeShapeType="1"/>
              </p:cNvSpPr>
              <p:nvPr/>
            </p:nvSpPr>
            <p:spPr bwMode="auto">
              <a:xfrm rot="20700000" flipV="1">
                <a:off x="139" y="2570"/>
                <a:ext cx="360" cy="7"/>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223" name="Group 523"/>
            <p:cNvGrpSpPr>
              <a:grpSpLocks/>
            </p:cNvGrpSpPr>
            <p:nvPr/>
          </p:nvGrpSpPr>
          <p:grpSpPr bwMode="auto">
            <a:xfrm rot="-60000">
              <a:off x="72" y="2331"/>
              <a:ext cx="370" cy="7"/>
              <a:chOff x="64" y="2343"/>
              <a:chExt cx="370" cy="7"/>
            </a:xfrm>
          </p:grpSpPr>
          <p:sp>
            <p:nvSpPr>
              <p:cNvPr id="3239" name="Line 524"/>
              <p:cNvSpPr>
                <a:spLocks noChangeShapeType="1"/>
              </p:cNvSpPr>
              <p:nvPr/>
            </p:nvSpPr>
            <p:spPr bwMode="auto">
              <a:xfrm rot="-1013760">
                <a:off x="64" y="2348"/>
                <a:ext cx="364"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40" name="Line 525"/>
              <p:cNvSpPr>
                <a:spLocks noChangeShapeType="1"/>
              </p:cNvSpPr>
              <p:nvPr/>
            </p:nvSpPr>
            <p:spPr bwMode="auto">
              <a:xfrm rot="-1073760">
                <a:off x="69" y="2343"/>
                <a:ext cx="365" cy="7"/>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224" name="AutoShape 526"/>
            <p:cNvSpPr>
              <a:spLocks noChangeArrowheads="1"/>
            </p:cNvSpPr>
            <p:nvPr/>
          </p:nvSpPr>
          <p:spPr bwMode="auto">
            <a:xfrm rot="-5772308">
              <a:off x="-49" y="1643"/>
              <a:ext cx="211" cy="4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843 w 21600"/>
                <a:gd name="T13" fmla="*/ 1964 h 21600"/>
                <a:gd name="T14" fmla="*/ 19757 w 21600"/>
                <a:gd name="T15" fmla="*/ 19636 h 21600"/>
              </a:gdLst>
              <a:ahLst/>
              <a:cxnLst>
                <a:cxn ang="T8">
                  <a:pos x="T0" y="T1"/>
                </a:cxn>
                <a:cxn ang="T9">
                  <a:pos x="T2" y="T3"/>
                </a:cxn>
                <a:cxn ang="T10">
                  <a:pos x="T4" y="T5"/>
                </a:cxn>
                <a:cxn ang="T11">
                  <a:pos x="T6" y="T7"/>
                </a:cxn>
              </a:cxnLst>
              <a:rect l="T12" t="T13" r="T14" b="T15"/>
              <a:pathLst>
                <a:path w="21600" h="21600">
                  <a:moveTo>
                    <a:pt x="0" y="0"/>
                  </a:moveTo>
                  <a:lnTo>
                    <a:pt x="123" y="21600"/>
                  </a:lnTo>
                  <a:lnTo>
                    <a:pt x="21477" y="21600"/>
                  </a:lnTo>
                  <a:lnTo>
                    <a:pt x="21600" y="0"/>
                  </a:lnTo>
                  <a:lnTo>
                    <a:pt x="0" y="0"/>
                  </a:lnTo>
                  <a:close/>
                </a:path>
              </a:pathLst>
            </a:custGeom>
            <a:solidFill>
              <a:schemeClr val="bg1"/>
            </a:solidFill>
            <a:ln w="63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25" name="Line 527"/>
            <p:cNvSpPr>
              <a:spLocks noChangeShapeType="1"/>
            </p:cNvSpPr>
            <p:nvPr/>
          </p:nvSpPr>
          <p:spPr bwMode="auto">
            <a:xfrm rot="21060000" flipV="1">
              <a:off x="23" y="1550"/>
              <a:ext cx="199" cy="3"/>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26" name="Line 528"/>
            <p:cNvSpPr>
              <a:spLocks noChangeShapeType="1"/>
            </p:cNvSpPr>
            <p:nvPr/>
          </p:nvSpPr>
          <p:spPr bwMode="auto">
            <a:xfrm rot="9780000" flipV="1">
              <a:off x="431" y="2229"/>
              <a:ext cx="404"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27" name="Text Box 529"/>
            <p:cNvSpPr txBox="1">
              <a:spLocks noChangeArrowheads="1"/>
            </p:cNvSpPr>
            <p:nvPr/>
          </p:nvSpPr>
          <p:spPr bwMode="auto">
            <a:xfrm rot="4204485">
              <a:off x="503" y="2514"/>
              <a:ext cx="54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r>
                <a:rPr lang="en-US" altLang="ja-JP" sz="2400" b="0">
                  <a:latin typeface="ＭＳ ゴシック" pitchFamily="49" charset="-128"/>
                  <a:ea typeface="ＭＳ ゴシック" pitchFamily="49" charset="-128"/>
                </a:rPr>
                <a:t>③-c</a:t>
              </a:r>
            </a:p>
          </p:txBody>
        </p:sp>
        <p:grpSp>
          <p:nvGrpSpPr>
            <p:cNvPr id="3228" name="Group 530"/>
            <p:cNvGrpSpPr>
              <a:grpSpLocks/>
            </p:cNvGrpSpPr>
            <p:nvPr/>
          </p:nvGrpSpPr>
          <p:grpSpPr bwMode="auto">
            <a:xfrm rot="10800000">
              <a:off x="131" y="1383"/>
              <a:ext cx="499" cy="1558"/>
              <a:chOff x="5747" y="1509"/>
              <a:chExt cx="499" cy="1558"/>
            </a:xfrm>
          </p:grpSpPr>
          <p:sp>
            <p:nvSpPr>
              <p:cNvPr id="173587" name="AutoShape 531"/>
              <p:cNvSpPr>
                <a:spLocks noChangeAspect="1" noChangeArrowheads="1"/>
              </p:cNvSpPr>
              <p:nvPr/>
            </p:nvSpPr>
            <p:spPr bwMode="auto">
              <a:xfrm>
                <a:off x="6161" y="2998"/>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173588" name="AutoShape 532"/>
              <p:cNvSpPr>
                <a:spLocks noChangeAspect="1" noChangeArrowheads="1"/>
              </p:cNvSpPr>
              <p:nvPr/>
            </p:nvSpPr>
            <p:spPr bwMode="auto">
              <a:xfrm>
                <a:off x="5906" y="1998"/>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3237" name="AutoShape 533"/>
              <p:cNvSpPr>
                <a:spLocks noChangeArrowheads="1"/>
              </p:cNvSpPr>
              <p:nvPr/>
            </p:nvSpPr>
            <p:spPr bwMode="auto">
              <a:xfrm rot="-6459008">
                <a:off x="6064" y="2501"/>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38" name="AutoShape 534"/>
              <p:cNvSpPr>
                <a:spLocks noChangeArrowheads="1"/>
              </p:cNvSpPr>
              <p:nvPr/>
            </p:nvSpPr>
            <p:spPr bwMode="auto">
              <a:xfrm rot="-6459008">
                <a:off x="5744" y="1512"/>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229" name="Line 535"/>
            <p:cNvSpPr>
              <a:spLocks noChangeShapeType="1"/>
            </p:cNvSpPr>
            <p:nvPr/>
          </p:nvSpPr>
          <p:spPr bwMode="auto">
            <a:xfrm rot="-1073760">
              <a:off x="79" y="2348"/>
              <a:ext cx="354"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30" name="AutoShape 536"/>
            <p:cNvSpPr>
              <a:spLocks noChangeAspect="1" noChangeArrowheads="1"/>
            </p:cNvSpPr>
            <p:nvPr/>
          </p:nvSpPr>
          <p:spPr bwMode="auto">
            <a:xfrm rot="-6660000">
              <a:off x="453" y="2909"/>
              <a:ext cx="90" cy="95"/>
            </a:xfrm>
            <a:prstGeom prst="upArrow">
              <a:avLst>
                <a:gd name="adj1" fmla="val 36713"/>
                <a:gd name="adj2" fmla="val 58388"/>
              </a:avLst>
            </a:prstGeom>
            <a:solidFill>
              <a:srgbClr val="FF99CC"/>
            </a:solidFill>
            <a:ln w="9525" cap="rnd">
              <a:solidFill>
                <a:srgbClr val="0000FF"/>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3231" name="Text Box 537"/>
            <p:cNvSpPr txBox="1">
              <a:spLocks noChangeArrowheads="1"/>
            </p:cNvSpPr>
            <p:nvPr/>
          </p:nvSpPr>
          <p:spPr bwMode="auto">
            <a:xfrm rot="9146871">
              <a:off x="3383" y="1432"/>
              <a:ext cx="1451"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spcBef>
                  <a:spcPct val="50000"/>
                </a:spcBef>
              </a:pPr>
              <a:r>
                <a:rPr lang="ja-JP" altLang="en-US" b="0"/>
                <a:t>ブレード</a:t>
              </a:r>
            </a:p>
          </p:txBody>
        </p:sp>
        <p:grpSp>
          <p:nvGrpSpPr>
            <p:cNvPr id="3232" name="Group 538"/>
            <p:cNvGrpSpPr>
              <a:grpSpLocks/>
            </p:cNvGrpSpPr>
            <p:nvPr/>
          </p:nvGrpSpPr>
          <p:grpSpPr bwMode="auto">
            <a:xfrm>
              <a:off x="751" y="1883"/>
              <a:ext cx="148" cy="328"/>
              <a:chOff x="751" y="1883"/>
              <a:chExt cx="148" cy="328"/>
            </a:xfrm>
          </p:grpSpPr>
          <p:sp>
            <p:nvSpPr>
              <p:cNvPr id="3233" name="Freeform 539"/>
              <p:cNvSpPr>
                <a:spLocks/>
              </p:cNvSpPr>
              <p:nvPr/>
            </p:nvSpPr>
            <p:spPr bwMode="auto">
              <a:xfrm>
                <a:off x="770" y="1883"/>
                <a:ext cx="129" cy="328"/>
              </a:xfrm>
              <a:custGeom>
                <a:avLst/>
                <a:gdLst>
                  <a:gd name="T0" fmla="*/ 129 w 129"/>
                  <a:gd name="T1" fmla="*/ 123 h 328"/>
                  <a:gd name="T2" fmla="*/ 97 w 129"/>
                  <a:gd name="T3" fmla="*/ 0 h 328"/>
                  <a:gd name="T4" fmla="*/ 69 w 129"/>
                  <a:gd name="T5" fmla="*/ 328 h 328"/>
                  <a:gd name="T6" fmla="*/ 0 w 129"/>
                  <a:gd name="T7" fmla="*/ 75 h 3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9" h="328">
                    <a:moveTo>
                      <a:pt x="129" y="123"/>
                    </a:moveTo>
                    <a:lnTo>
                      <a:pt x="97" y="0"/>
                    </a:lnTo>
                    <a:lnTo>
                      <a:pt x="69" y="328"/>
                    </a:lnTo>
                    <a:lnTo>
                      <a:pt x="0" y="75"/>
                    </a:lnTo>
                  </a:path>
                </a:pathLst>
              </a:custGeom>
              <a:solidFill>
                <a:srgbClr val="FFFFFF"/>
              </a:solid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34" name="Line 540"/>
              <p:cNvSpPr>
                <a:spLocks noChangeShapeType="1"/>
              </p:cNvSpPr>
              <p:nvPr/>
            </p:nvSpPr>
            <p:spPr bwMode="auto">
              <a:xfrm rot="503989">
                <a:off x="751" y="1963"/>
                <a:ext cx="103" cy="246"/>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
        <p:nvSpPr>
          <p:cNvPr id="3075" name="Line 2"/>
          <p:cNvSpPr>
            <a:spLocks noChangeShapeType="1"/>
          </p:cNvSpPr>
          <p:nvPr/>
        </p:nvSpPr>
        <p:spPr bwMode="auto">
          <a:xfrm flipV="1">
            <a:off x="6897688" y="1557338"/>
            <a:ext cx="2951162" cy="790575"/>
          </a:xfrm>
          <a:prstGeom prst="line">
            <a:avLst/>
          </a:prstGeom>
          <a:noFill/>
          <a:ln w="952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3076" name="Line 12"/>
          <p:cNvSpPr>
            <a:spLocks noChangeShapeType="1"/>
          </p:cNvSpPr>
          <p:nvPr/>
        </p:nvSpPr>
        <p:spPr bwMode="auto">
          <a:xfrm flipV="1">
            <a:off x="-93663" y="2330450"/>
            <a:ext cx="6986588" cy="3709988"/>
          </a:xfrm>
          <a:prstGeom prst="line">
            <a:avLst/>
          </a:prstGeom>
          <a:noFill/>
          <a:ln w="952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3077" name="Rectangle 75"/>
          <p:cNvSpPr>
            <a:spLocks noChangeArrowheads="1"/>
          </p:cNvSpPr>
          <p:nvPr/>
        </p:nvSpPr>
        <p:spPr bwMode="auto">
          <a:xfrm>
            <a:off x="4019550" y="668338"/>
            <a:ext cx="144463" cy="2563812"/>
          </a:xfrm>
          <a:prstGeom prst="rect">
            <a:avLst/>
          </a:prstGeom>
          <a:solidFill>
            <a:srgbClr val="FFFFFF"/>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8" name="Line 77"/>
          <p:cNvSpPr>
            <a:spLocks noChangeShapeType="1"/>
          </p:cNvSpPr>
          <p:nvPr/>
        </p:nvSpPr>
        <p:spPr bwMode="auto">
          <a:xfrm rot="120000">
            <a:off x="5218113" y="1058863"/>
            <a:ext cx="0" cy="287337"/>
          </a:xfrm>
          <a:prstGeom prst="line">
            <a:avLst/>
          </a:prstGeom>
          <a:noFill/>
          <a:ln w="19050">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9" name="Rectangle 79"/>
          <p:cNvSpPr>
            <a:spLocks noChangeArrowheads="1"/>
          </p:cNvSpPr>
          <p:nvPr/>
        </p:nvSpPr>
        <p:spPr bwMode="auto">
          <a:xfrm>
            <a:off x="7832725" y="333375"/>
            <a:ext cx="2016125" cy="947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altLang="ja-JP" sz="800" b="0"/>
              <a:t>※</a:t>
            </a:r>
            <a:r>
              <a:rPr lang="ja-JP" altLang="en-US" sz="800" b="0"/>
              <a:t>このペーパークラフトの展開図は</a:t>
            </a:r>
            <a:r>
              <a:rPr lang="en-US" altLang="ja-JP" sz="800" b="0"/>
              <a:t>XiKIT</a:t>
            </a:r>
            <a:r>
              <a:rPr lang="ja-JP" altLang="en-US" sz="800" b="0"/>
              <a:t>社製ジェネモーター</a:t>
            </a:r>
            <a:r>
              <a:rPr lang="en-US" altLang="ja-JP" sz="800" b="0"/>
              <a:t>XGM-RA</a:t>
            </a:r>
            <a:r>
              <a:rPr lang="ja-JP" altLang="en-US" sz="800" b="0"/>
              <a:t>に最適化されていますが、印刷条件、組立て方法などによってはうまく完成させ られない可能性がありますが、</a:t>
            </a:r>
            <a:r>
              <a:rPr lang="en-US" altLang="ja-JP" sz="800" b="0"/>
              <a:t>XiKIT</a:t>
            </a:r>
            <a:r>
              <a:rPr lang="ja-JP" altLang="en-US" sz="800" b="0"/>
              <a:t>社には一切の責任はございません。このペーパークラフトに関する</a:t>
            </a:r>
            <a:r>
              <a:rPr lang="en-US" altLang="ja-JP" sz="800" b="0"/>
              <a:t>XiKIT</a:t>
            </a:r>
            <a:r>
              <a:rPr lang="ja-JP" altLang="en-US" sz="800" b="0"/>
              <a:t>社への質問などはご遠慮ください。 </a:t>
            </a:r>
          </a:p>
        </p:txBody>
      </p:sp>
      <p:sp>
        <p:nvSpPr>
          <p:cNvPr id="3080" name="Freeform 81"/>
          <p:cNvSpPr>
            <a:spLocks/>
          </p:cNvSpPr>
          <p:nvPr/>
        </p:nvSpPr>
        <p:spPr bwMode="auto">
          <a:xfrm>
            <a:off x="4127500" y="-241300"/>
            <a:ext cx="44450" cy="4070350"/>
          </a:xfrm>
          <a:custGeom>
            <a:avLst/>
            <a:gdLst>
              <a:gd name="T0" fmla="*/ 2147483647 w 28"/>
              <a:gd name="T1" fmla="*/ 2147483647 h 2564"/>
              <a:gd name="T2" fmla="*/ 0 w 28"/>
              <a:gd name="T3" fmla="*/ 0 h 2564"/>
              <a:gd name="T4" fmla="*/ 0 60000 65536"/>
              <a:gd name="T5" fmla="*/ 0 60000 65536"/>
            </a:gdLst>
            <a:ahLst/>
            <a:cxnLst>
              <a:cxn ang="T4">
                <a:pos x="T0" y="T1"/>
              </a:cxn>
              <a:cxn ang="T5">
                <a:pos x="T2" y="T3"/>
              </a:cxn>
            </a:cxnLst>
            <a:rect l="0" t="0" r="r" b="b"/>
            <a:pathLst>
              <a:path w="28" h="2564">
                <a:moveTo>
                  <a:pt x="28" y="2564"/>
                </a:moveTo>
                <a:lnTo>
                  <a:pt x="0" y="0"/>
                </a:lnTo>
              </a:path>
            </a:pathLst>
          </a:custGeom>
          <a:noFill/>
          <a:ln w="9525" cap="flat" cmpd="sng">
            <a:solidFill>
              <a:srgbClr val="FF0000"/>
            </a:solidFill>
            <a:prstDash val="dash"/>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3081" name="Group 83"/>
          <p:cNvGrpSpPr>
            <a:grpSpLocks/>
          </p:cNvGrpSpPr>
          <p:nvPr/>
        </p:nvGrpSpPr>
        <p:grpSpPr bwMode="auto">
          <a:xfrm rot="-598887">
            <a:off x="2154238" y="188913"/>
            <a:ext cx="8180387" cy="6027737"/>
            <a:chOff x="-4274" y="-1637"/>
            <a:chExt cx="5153" cy="3797"/>
          </a:xfrm>
        </p:grpSpPr>
        <p:sp>
          <p:nvSpPr>
            <p:cNvPr id="3160" name="Line 84"/>
            <p:cNvSpPr>
              <a:spLocks noChangeShapeType="1"/>
            </p:cNvSpPr>
            <p:nvPr/>
          </p:nvSpPr>
          <p:spPr bwMode="auto">
            <a:xfrm flipV="1">
              <a:off x="-1023" y="-1365"/>
              <a:ext cx="271" cy="126"/>
            </a:xfrm>
            <a:prstGeom prst="line">
              <a:avLst/>
            </a:prstGeom>
            <a:noFill/>
            <a:ln w="254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61" name="Line 85"/>
            <p:cNvSpPr>
              <a:spLocks noChangeShapeType="1"/>
            </p:cNvSpPr>
            <p:nvPr/>
          </p:nvSpPr>
          <p:spPr bwMode="auto">
            <a:xfrm flipV="1">
              <a:off x="-2242" y="-440"/>
              <a:ext cx="687" cy="225"/>
            </a:xfrm>
            <a:prstGeom prst="line">
              <a:avLst/>
            </a:prstGeom>
            <a:noFill/>
            <a:ln w="12700">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3162" name="Group 86"/>
            <p:cNvGrpSpPr>
              <a:grpSpLocks/>
            </p:cNvGrpSpPr>
            <p:nvPr/>
          </p:nvGrpSpPr>
          <p:grpSpPr bwMode="auto">
            <a:xfrm>
              <a:off x="-4274" y="-1637"/>
              <a:ext cx="5153" cy="3797"/>
              <a:chOff x="-4274" y="-1637"/>
              <a:chExt cx="5153" cy="3797"/>
            </a:xfrm>
          </p:grpSpPr>
          <p:sp>
            <p:nvSpPr>
              <p:cNvPr id="3169" name="Line 87"/>
              <p:cNvSpPr>
                <a:spLocks noChangeAspect="1" noChangeShapeType="1"/>
              </p:cNvSpPr>
              <p:nvPr/>
            </p:nvSpPr>
            <p:spPr bwMode="auto">
              <a:xfrm rot="10033409" flipH="1">
                <a:off x="-2814" y="-266"/>
                <a:ext cx="14" cy="29"/>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0" name="Line 88"/>
              <p:cNvSpPr>
                <a:spLocks noChangeAspect="1" noChangeShapeType="1"/>
              </p:cNvSpPr>
              <p:nvPr/>
            </p:nvSpPr>
            <p:spPr bwMode="auto">
              <a:xfrm rot="6215284">
                <a:off x="-2170" y="-1564"/>
                <a:ext cx="11" cy="33"/>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1" name="Line 89"/>
              <p:cNvSpPr>
                <a:spLocks noChangeAspect="1" noChangeShapeType="1"/>
              </p:cNvSpPr>
              <p:nvPr/>
            </p:nvSpPr>
            <p:spPr bwMode="auto">
              <a:xfrm rot="10171454">
                <a:off x="-751" y="-1363"/>
                <a:ext cx="11" cy="32"/>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2" name="AutoShape 92"/>
              <p:cNvSpPr>
                <a:spLocks noChangeAspect="1" noChangeArrowheads="1"/>
              </p:cNvSpPr>
              <p:nvPr/>
            </p:nvSpPr>
            <p:spPr bwMode="auto">
              <a:xfrm rot="-1094324">
                <a:off x="-2247" y="-322"/>
                <a:ext cx="751" cy="21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560 w 21600"/>
                  <a:gd name="T13" fmla="*/ 2564 h 21600"/>
                  <a:gd name="T14" fmla="*/ 19040 w 21600"/>
                  <a:gd name="T15" fmla="*/ 19036 h 21600"/>
                </a:gdLst>
                <a:ahLst/>
                <a:cxnLst>
                  <a:cxn ang="T8">
                    <a:pos x="T0" y="T1"/>
                  </a:cxn>
                  <a:cxn ang="T9">
                    <a:pos x="T2" y="T3"/>
                  </a:cxn>
                  <a:cxn ang="T10">
                    <a:pos x="T4" y="T5"/>
                  </a:cxn>
                  <a:cxn ang="T11">
                    <a:pos x="T6" y="T7"/>
                  </a:cxn>
                </a:cxnLst>
                <a:rect l="T12" t="T13" r="T14" b="T15"/>
                <a:pathLst>
                  <a:path w="21600" h="21600">
                    <a:moveTo>
                      <a:pt x="0" y="0"/>
                    </a:moveTo>
                    <a:lnTo>
                      <a:pt x="1534" y="21600"/>
                    </a:lnTo>
                    <a:lnTo>
                      <a:pt x="20066" y="21600"/>
                    </a:lnTo>
                    <a:lnTo>
                      <a:pt x="21600" y="0"/>
                    </a:lnTo>
                    <a:lnTo>
                      <a:pt x="0" y="0"/>
                    </a:lnTo>
                    <a:close/>
                  </a:path>
                </a:pathLst>
              </a:custGeom>
              <a:solidFill>
                <a:srgbClr val="C0C0C0"/>
              </a:solidFill>
              <a:ln w="9525">
                <a:solidFill>
                  <a:srgbClr val="0000FF"/>
                </a:solidFill>
                <a:miter lim="800000"/>
                <a:headEnd/>
                <a:tailEnd/>
              </a:ln>
            </p:spPr>
            <p:txBody>
              <a:bodyPr wrap="none" anchor="ctr"/>
              <a:lstStyle/>
              <a:p>
                <a:endParaRPr lang="ja-JP" altLang="en-US"/>
              </a:p>
            </p:txBody>
          </p:sp>
          <p:sp>
            <p:nvSpPr>
              <p:cNvPr id="3173" name="Line 89"/>
              <p:cNvSpPr>
                <a:spLocks noChangeAspect="1" noChangeShapeType="1"/>
              </p:cNvSpPr>
              <p:nvPr/>
            </p:nvSpPr>
            <p:spPr bwMode="auto">
              <a:xfrm rot="6165676" flipH="1">
                <a:off x="-1166" y="-737"/>
                <a:ext cx="2" cy="785"/>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174" name="AutoShape 94"/>
              <p:cNvSpPr>
                <a:spLocks noChangeAspect="1" noChangeArrowheads="1"/>
              </p:cNvSpPr>
              <p:nvPr/>
            </p:nvSpPr>
            <p:spPr bwMode="auto">
              <a:xfrm rot="780291" flipH="1">
                <a:off x="-2847" y="-212"/>
                <a:ext cx="319" cy="30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438 w 21600"/>
                  <a:gd name="T13" fmla="*/ 2416 h 21600"/>
                  <a:gd name="T14" fmla="*/ 19162 w 21600"/>
                  <a:gd name="T15" fmla="*/ 19184 h 21600"/>
                </a:gdLst>
                <a:ahLst/>
                <a:cxnLst>
                  <a:cxn ang="T8">
                    <a:pos x="T0" y="T1"/>
                  </a:cxn>
                  <a:cxn ang="T9">
                    <a:pos x="T2" y="T3"/>
                  </a:cxn>
                  <a:cxn ang="T10">
                    <a:pos x="T4" y="T5"/>
                  </a:cxn>
                  <a:cxn ang="T11">
                    <a:pos x="T6" y="T7"/>
                  </a:cxn>
                </a:cxnLst>
                <a:rect l="T12" t="T13" r="T14" b="T15"/>
                <a:pathLst>
                  <a:path w="21600" h="21600">
                    <a:moveTo>
                      <a:pt x="0" y="0"/>
                    </a:moveTo>
                    <a:lnTo>
                      <a:pt x="1258" y="21600"/>
                    </a:lnTo>
                    <a:lnTo>
                      <a:pt x="20342" y="21600"/>
                    </a:lnTo>
                    <a:lnTo>
                      <a:pt x="21600" y="0"/>
                    </a:lnTo>
                    <a:lnTo>
                      <a:pt x="0" y="0"/>
                    </a:lnTo>
                    <a:close/>
                  </a:path>
                </a:pathLst>
              </a:custGeom>
              <a:solidFill>
                <a:srgbClr val="FFFFFF"/>
              </a:solidFill>
              <a:ln w="9525">
                <a:solidFill>
                  <a:srgbClr val="0000FF"/>
                </a:solidFill>
                <a:miter lim="800000"/>
                <a:headEnd/>
                <a:tailEnd/>
              </a:ln>
            </p:spPr>
            <p:txBody>
              <a:bodyPr wrap="none" anchor="ctr"/>
              <a:lstStyle/>
              <a:p>
                <a:endParaRPr lang="ja-JP" altLang="en-US"/>
              </a:p>
            </p:txBody>
          </p:sp>
          <p:sp>
            <p:nvSpPr>
              <p:cNvPr id="3175" name="Arc 96"/>
              <p:cNvSpPr>
                <a:spLocks noChangeAspect="1"/>
              </p:cNvSpPr>
              <p:nvPr/>
            </p:nvSpPr>
            <p:spPr bwMode="auto">
              <a:xfrm rot="7405540" flipV="1">
                <a:off x="-1710" y="-1811"/>
                <a:ext cx="1382" cy="3797"/>
              </a:xfrm>
              <a:custGeom>
                <a:avLst/>
                <a:gdLst>
                  <a:gd name="T0" fmla="*/ 0 w 7769"/>
                  <a:gd name="T1" fmla="*/ 0 h 21356"/>
                  <a:gd name="T2" fmla="*/ 0 w 7769"/>
                  <a:gd name="T3" fmla="*/ 0 h 21356"/>
                  <a:gd name="T4" fmla="*/ 0 w 7769"/>
                  <a:gd name="T5" fmla="*/ 0 h 21356"/>
                  <a:gd name="T6" fmla="*/ 0 60000 65536"/>
                  <a:gd name="T7" fmla="*/ 0 60000 65536"/>
                  <a:gd name="T8" fmla="*/ 0 60000 65536"/>
                  <a:gd name="T9" fmla="*/ 0 w 7769"/>
                  <a:gd name="T10" fmla="*/ 0 h 21356"/>
                  <a:gd name="T11" fmla="*/ 7769 w 7769"/>
                  <a:gd name="T12" fmla="*/ 21356 h 21356"/>
                </a:gdLst>
                <a:ahLst/>
                <a:cxnLst>
                  <a:cxn ang="T6">
                    <a:pos x="T0" y="T1"/>
                  </a:cxn>
                  <a:cxn ang="T7">
                    <a:pos x="T2" y="T3"/>
                  </a:cxn>
                  <a:cxn ang="T8">
                    <a:pos x="T4" y="T5"/>
                  </a:cxn>
                </a:cxnLst>
                <a:rect l="T9" t="T10" r="T11" b="T12"/>
                <a:pathLst>
                  <a:path w="7769" h="21356" fill="none" extrusionOk="0">
                    <a:moveTo>
                      <a:pt x="3239" y="0"/>
                    </a:moveTo>
                    <a:cubicBezTo>
                      <a:pt x="4788" y="235"/>
                      <a:pt x="6307" y="638"/>
                      <a:pt x="7769" y="1201"/>
                    </a:cubicBezTo>
                  </a:path>
                  <a:path w="7769" h="21356" stroke="0" extrusionOk="0">
                    <a:moveTo>
                      <a:pt x="3239" y="0"/>
                    </a:moveTo>
                    <a:cubicBezTo>
                      <a:pt x="4788" y="235"/>
                      <a:pt x="6307" y="638"/>
                      <a:pt x="7769" y="1201"/>
                    </a:cubicBezTo>
                    <a:lnTo>
                      <a:pt x="0" y="21356"/>
                    </a:lnTo>
                    <a:lnTo>
                      <a:pt x="3239" y="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ja-JP" altLang="en-US"/>
              </a:p>
            </p:txBody>
          </p:sp>
          <p:sp>
            <p:nvSpPr>
              <p:cNvPr id="3176" name="Line 100"/>
              <p:cNvSpPr>
                <a:spLocks noChangeAspect="1" noChangeShapeType="1"/>
              </p:cNvSpPr>
              <p:nvPr/>
            </p:nvSpPr>
            <p:spPr bwMode="auto">
              <a:xfrm rot="5813893" flipV="1">
                <a:off x="-2664" y="-365"/>
                <a:ext cx="29" cy="315"/>
              </a:xfrm>
              <a:prstGeom prst="line">
                <a:avLst/>
              </a:prstGeom>
              <a:noFill/>
              <a:ln w="25400">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177" name="AutoShape 102"/>
              <p:cNvSpPr>
                <a:spLocks noChangeAspect="1" noChangeArrowheads="1"/>
              </p:cNvSpPr>
              <p:nvPr/>
            </p:nvSpPr>
            <p:spPr bwMode="auto">
              <a:xfrm rot="5125275" flipH="1">
                <a:off x="-2469" y="-1526"/>
                <a:ext cx="318" cy="29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445 w 21600"/>
                  <a:gd name="T13" fmla="*/ 2400 h 21600"/>
                  <a:gd name="T14" fmla="*/ 19155 w 21600"/>
                  <a:gd name="T15" fmla="*/ 19200 h 21600"/>
                </a:gdLst>
                <a:ahLst/>
                <a:cxnLst>
                  <a:cxn ang="T8">
                    <a:pos x="T0" y="T1"/>
                  </a:cxn>
                  <a:cxn ang="T9">
                    <a:pos x="T2" y="T3"/>
                  </a:cxn>
                  <a:cxn ang="T10">
                    <a:pos x="T4" y="T5"/>
                  </a:cxn>
                  <a:cxn ang="T11">
                    <a:pos x="T6" y="T7"/>
                  </a:cxn>
                </a:cxnLst>
                <a:rect l="T12" t="T13" r="T14" b="T15"/>
                <a:pathLst>
                  <a:path w="21600" h="21600">
                    <a:moveTo>
                      <a:pt x="0" y="0"/>
                    </a:moveTo>
                    <a:lnTo>
                      <a:pt x="1258" y="21600"/>
                    </a:lnTo>
                    <a:lnTo>
                      <a:pt x="20342" y="21600"/>
                    </a:lnTo>
                    <a:lnTo>
                      <a:pt x="21600" y="0"/>
                    </a:lnTo>
                    <a:lnTo>
                      <a:pt x="0" y="0"/>
                    </a:lnTo>
                    <a:close/>
                  </a:path>
                </a:pathLst>
              </a:custGeom>
              <a:solidFill>
                <a:srgbClr val="FFFFFF">
                  <a:alpha val="89803"/>
                </a:srgbClr>
              </a:solidFill>
              <a:ln w="9525">
                <a:solidFill>
                  <a:srgbClr val="0000FF"/>
                </a:solidFill>
                <a:miter lim="800000"/>
                <a:headEnd/>
                <a:tailEnd/>
              </a:ln>
            </p:spPr>
            <p:txBody>
              <a:bodyPr rot="10800000" vert="eaVert" wrap="none" anchor="ctr"/>
              <a:lstStyle/>
              <a:p>
                <a:endParaRPr lang="ja-JP" altLang="en-US"/>
              </a:p>
            </p:txBody>
          </p:sp>
          <p:sp>
            <p:nvSpPr>
              <p:cNvPr id="3178" name="Arc 104"/>
              <p:cNvSpPr>
                <a:spLocks noChangeAspect="1"/>
              </p:cNvSpPr>
              <p:nvPr/>
            </p:nvSpPr>
            <p:spPr bwMode="auto">
              <a:xfrm rot="11750523" flipV="1">
                <a:off x="-2637" y="-1637"/>
                <a:ext cx="1381" cy="3797"/>
              </a:xfrm>
              <a:custGeom>
                <a:avLst/>
                <a:gdLst>
                  <a:gd name="T0" fmla="*/ 0 w 7769"/>
                  <a:gd name="T1" fmla="*/ 0 h 21356"/>
                  <a:gd name="T2" fmla="*/ 0 w 7769"/>
                  <a:gd name="T3" fmla="*/ 0 h 21356"/>
                  <a:gd name="T4" fmla="*/ 0 w 7769"/>
                  <a:gd name="T5" fmla="*/ 0 h 21356"/>
                  <a:gd name="T6" fmla="*/ 0 60000 65536"/>
                  <a:gd name="T7" fmla="*/ 0 60000 65536"/>
                  <a:gd name="T8" fmla="*/ 0 60000 65536"/>
                  <a:gd name="T9" fmla="*/ 0 w 7769"/>
                  <a:gd name="T10" fmla="*/ 0 h 21356"/>
                  <a:gd name="T11" fmla="*/ 7769 w 7769"/>
                  <a:gd name="T12" fmla="*/ 21356 h 21356"/>
                </a:gdLst>
                <a:ahLst/>
                <a:cxnLst>
                  <a:cxn ang="T6">
                    <a:pos x="T0" y="T1"/>
                  </a:cxn>
                  <a:cxn ang="T7">
                    <a:pos x="T2" y="T3"/>
                  </a:cxn>
                  <a:cxn ang="T8">
                    <a:pos x="T4" y="T5"/>
                  </a:cxn>
                </a:cxnLst>
                <a:rect l="T9" t="T10" r="T11" b="T12"/>
                <a:pathLst>
                  <a:path w="7769" h="21356" fill="none" extrusionOk="0">
                    <a:moveTo>
                      <a:pt x="3239" y="0"/>
                    </a:moveTo>
                    <a:cubicBezTo>
                      <a:pt x="4788" y="235"/>
                      <a:pt x="6307" y="638"/>
                      <a:pt x="7769" y="1201"/>
                    </a:cubicBezTo>
                  </a:path>
                  <a:path w="7769" h="21356" stroke="0" extrusionOk="0">
                    <a:moveTo>
                      <a:pt x="3239" y="0"/>
                    </a:moveTo>
                    <a:cubicBezTo>
                      <a:pt x="4788" y="235"/>
                      <a:pt x="6307" y="638"/>
                      <a:pt x="7769" y="1201"/>
                    </a:cubicBezTo>
                    <a:lnTo>
                      <a:pt x="0" y="21356"/>
                    </a:lnTo>
                    <a:lnTo>
                      <a:pt x="3239" y="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179" name="Arc 88"/>
              <p:cNvSpPr>
                <a:spLocks noChangeAspect="1"/>
              </p:cNvSpPr>
              <p:nvPr/>
            </p:nvSpPr>
            <p:spPr bwMode="auto">
              <a:xfrm rot="13753409" flipH="1">
                <a:off x="-1275" y="-934"/>
                <a:ext cx="333" cy="46"/>
              </a:xfrm>
              <a:custGeom>
                <a:avLst/>
                <a:gdLst>
                  <a:gd name="T0" fmla="*/ 0 w 42513"/>
                  <a:gd name="T1" fmla="*/ 0 h 21600"/>
                  <a:gd name="T2" fmla="*/ 0 w 42513"/>
                  <a:gd name="T3" fmla="*/ 0 h 21600"/>
                  <a:gd name="T4" fmla="*/ 0 w 42513"/>
                  <a:gd name="T5" fmla="*/ 0 h 21600"/>
                  <a:gd name="T6" fmla="*/ 0 60000 65536"/>
                  <a:gd name="T7" fmla="*/ 0 60000 65536"/>
                  <a:gd name="T8" fmla="*/ 0 60000 65536"/>
                  <a:gd name="T9" fmla="*/ 0 w 42513"/>
                  <a:gd name="T10" fmla="*/ 0 h 21600"/>
                  <a:gd name="T11" fmla="*/ 42513 w 42513"/>
                  <a:gd name="T12" fmla="*/ 21600 h 21600"/>
                </a:gdLst>
                <a:ahLst/>
                <a:cxnLst>
                  <a:cxn ang="T6">
                    <a:pos x="T0" y="T1"/>
                  </a:cxn>
                  <a:cxn ang="T7">
                    <a:pos x="T2" y="T3"/>
                  </a:cxn>
                  <a:cxn ang="T8">
                    <a:pos x="T4" y="T5"/>
                  </a:cxn>
                </a:cxnLst>
                <a:rect l="T9" t="T10" r="T11" b="T12"/>
                <a:pathLst>
                  <a:path w="42513" h="21600" fill="none" extrusionOk="0">
                    <a:moveTo>
                      <a:pt x="0" y="17320"/>
                    </a:moveTo>
                    <a:cubicBezTo>
                      <a:pt x="2037" y="7244"/>
                      <a:pt x="10892" y="-1"/>
                      <a:pt x="21172" y="0"/>
                    </a:cubicBezTo>
                    <a:cubicBezTo>
                      <a:pt x="31813" y="0"/>
                      <a:pt x="40869" y="7750"/>
                      <a:pt x="42512" y="18265"/>
                    </a:cubicBezTo>
                  </a:path>
                  <a:path w="42513" h="21600" stroke="0" extrusionOk="0">
                    <a:moveTo>
                      <a:pt x="0" y="17320"/>
                    </a:moveTo>
                    <a:cubicBezTo>
                      <a:pt x="2037" y="7244"/>
                      <a:pt x="10892" y="-1"/>
                      <a:pt x="21172" y="0"/>
                    </a:cubicBezTo>
                    <a:cubicBezTo>
                      <a:pt x="31813" y="0"/>
                      <a:pt x="40869" y="7750"/>
                      <a:pt x="42512" y="18265"/>
                    </a:cubicBezTo>
                    <a:lnTo>
                      <a:pt x="21172" y="21600"/>
                    </a:lnTo>
                    <a:lnTo>
                      <a:pt x="0" y="1732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ja-JP" altLang="en-US"/>
              </a:p>
            </p:txBody>
          </p:sp>
          <p:sp>
            <p:nvSpPr>
              <p:cNvPr id="3180" name="Arc 105"/>
              <p:cNvSpPr>
                <a:spLocks noChangeAspect="1"/>
              </p:cNvSpPr>
              <p:nvPr/>
            </p:nvSpPr>
            <p:spPr bwMode="auto">
              <a:xfrm rot="-10151379">
                <a:off x="-1223" y="-1177"/>
                <a:ext cx="150" cy="140"/>
              </a:xfrm>
              <a:custGeom>
                <a:avLst/>
                <a:gdLst>
                  <a:gd name="T0" fmla="*/ 0 w 21600"/>
                  <a:gd name="T1" fmla="*/ 0 h 12476"/>
                  <a:gd name="T2" fmla="*/ 0 w 21600"/>
                  <a:gd name="T3" fmla="*/ 0 h 12476"/>
                  <a:gd name="T4" fmla="*/ 0 w 21600"/>
                  <a:gd name="T5" fmla="*/ 0 h 12476"/>
                  <a:gd name="T6" fmla="*/ 0 60000 65536"/>
                  <a:gd name="T7" fmla="*/ 0 60000 65536"/>
                  <a:gd name="T8" fmla="*/ 0 60000 65536"/>
                  <a:gd name="T9" fmla="*/ 0 w 21600"/>
                  <a:gd name="T10" fmla="*/ 0 h 12476"/>
                  <a:gd name="T11" fmla="*/ 21600 w 21600"/>
                  <a:gd name="T12" fmla="*/ 12476 h 12476"/>
                </a:gdLst>
                <a:ahLst/>
                <a:cxnLst>
                  <a:cxn ang="T6">
                    <a:pos x="T0" y="T1"/>
                  </a:cxn>
                  <a:cxn ang="T7">
                    <a:pos x="T2" y="T3"/>
                  </a:cxn>
                  <a:cxn ang="T8">
                    <a:pos x="T4" y="T5"/>
                  </a:cxn>
                </a:cxnLst>
                <a:rect l="T9" t="T10" r="T11" b="T12"/>
                <a:pathLst>
                  <a:path w="21600" h="12476" fill="none" extrusionOk="0">
                    <a:moveTo>
                      <a:pt x="17632" y="0"/>
                    </a:moveTo>
                    <a:cubicBezTo>
                      <a:pt x="20194" y="3620"/>
                      <a:pt x="21579" y="7942"/>
                      <a:pt x="21599" y="12378"/>
                    </a:cubicBezTo>
                  </a:path>
                  <a:path w="21600" h="12476" stroke="0" extrusionOk="0">
                    <a:moveTo>
                      <a:pt x="17632" y="0"/>
                    </a:moveTo>
                    <a:cubicBezTo>
                      <a:pt x="20194" y="3620"/>
                      <a:pt x="21579" y="7942"/>
                      <a:pt x="21599" y="12378"/>
                    </a:cubicBezTo>
                    <a:lnTo>
                      <a:pt x="0" y="12476"/>
                    </a:lnTo>
                    <a:lnTo>
                      <a:pt x="17632" y="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10800000" vert="eaVert" wrap="none" anchor="ctr"/>
              <a:lstStyle/>
              <a:p>
                <a:endParaRPr lang="ja-JP" altLang="en-US"/>
              </a:p>
            </p:txBody>
          </p:sp>
          <p:sp>
            <p:nvSpPr>
              <p:cNvPr id="3181" name="Line 107"/>
              <p:cNvSpPr>
                <a:spLocks noChangeAspect="1" noChangeShapeType="1"/>
              </p:cNvSpPr>
              <p:nvPr/>
            </p:nvSpPr>
            <p:spPr bwMode="auto">
              <a:xfrm rot="10961432" flipV="1">
                <a:off x="-1201" y="-1518"/>
                <a:ext cx="31" cy="324"/>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182" name="Line 108"/>
              <p:cNvSpPr>
                <a:spLocks noChangeAspect="1" noChangeShapeType="1"/>
              </p:cNvSpPr>
              <p:nvPr/>
            </p:nvSpPr>
            <p:spPr bwMode="auto">
              <a:xfrm rot="10158877" flipV="1">
                <a:off x="-2179" y="-1541"/>
                <a:ext cx="29" cy="315"/>
              </a:xfrm>
              <a:prstGeom prst="line">
                <a:avLst/>
              </a:prstGeom>
              <a:noFill/>
              <a:ln w="28575">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183" name="AutoShape 110"/>
              <p:cNvSpPr>
                <a:spLocks noChangeAspect="1" noChangeArrowheads="1"/>
              </p:cNvSpPr>
              <p:nvPr/>
            </p:nvSpPr>
            <p:spPr bwMode="auto">
              <a:xfrm rot="9355745" flipH="1">
                <a:off x="-1113" y="-1576"/>
                <a:ext cx="316" cy="3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461 w 21600"/>
                  <a:gd name="T13" fmla="*/ 2448 h 21600"/>
                  <a:gd name="T14" fmla="*/ 19139 w 21600"/>
                  <a:gd name="T15" fmla="*/ 19152 h 21600"/>
                </a:gdLst>
                <a:ahLst/>
                <a:cxnLst>
                  <a:cxn ang="T8">
                    <a:pos x="T0" y="T1"/>
                  </a:cxn>
                  <a:cxn ang="T9">
                    <a:pos x="T2" y="T3"/>
                  </a:cxn>
                  <a:cxn ang="T10">
                    <a:pos x="T4" y="T5"/>
                  </a:cxn>
                  <a:cxn ang="T11">
                    <a:pos x="T6" y="T7"/>
                  </a:cxn>
                </a:cxnLst>
                <a:rect l="T12" t="T13" r="T14" b="T15"/>
                <a:pathLst>
                  <a:path w="21600" h="21600">
                    <a:moveTo>
                      <a:pt x="0" y="0"/>
                    </a:moveTo>
                    <a:lnTo>
                      <a:pt x="1258" y="21600"/>
                    </a:lnTo>
                    <a:lnTo>
                      <a:pt x="20342" y="21600"/>
                    </a:lnTo>
                    <a:lnTo>
                      <a:pt x="21600" y="0"/>
                    </a:lnTo>
                    <a:lnTo>
                      <a:pt x="0" y="0"/>
                    </a:lnTo>
                    <a:close/>
                  </a:path>
                </a:pathLst>
              </a:custGeom>
              <a:solidFill>
                <a:srgbClr val="FFFFFF"/>
              </a:solidFill>
              <a:ln w="9525">
                <a:solidFill>
                  <a:srgbClr val="0000FF"/>
                </a:solidFill>
                <a:miter lim="800000"/>
                <a:headEnd/>
                <a:tailEnd/>
              </a:ln>
            </p:spPr>
            <p:txBody>
              <a:bodyPr rot="10800000" wrap="none" anchor="ctr"/>
              <a:lstStyle/>
              <a:p>
                <a:endParaRPr lang="ja-JP" altLang="en-US"/>
              </a:p>
            </p:txBody>
          </p:sp>
          <p:sp>
            <p:nvSpPr>
              <p:cNvPr id="3184" name="Arc 112"/>
              <p:cNvSpPr>
                <a:spLocks noChangeAspect="1"/>
              </p:cNvSpPr>
              <p:nvPr/>
            </p:nvSpPr>
            <p:spPr bwMode="auto">
              <a:xfrm rot="15980993" flipV="1">
                <a:off x="-3066" y="-2436"/>
                <a:ext cx="1382" cy="3798"/>
              </a:xfrm>
              <a:custGeom>
                <a:avLst/>
                <a:gdLst>
                  <a:gd name="T0" fmla="*/ 0 w 7769"/>
                  <a:gd name="T1" fmla="*/ 0 h 21356"/>
                  <a:gd name="T2" fmla="*/ 0 w 7769"/>
                  <a:gd name="T3" fmla="*/ 0 h 21356"/>
                  <a:gd name="T4" fmla="*/ 0 w 7769"/>
                  <a:gd name="T5" fmla="*/ 0 h 21356"/>
                  <a:gd name="T6" fmla="*/ 0 60000 65536"/>
                  <a:gd name="T7" fmla="*/ 0 60000 65536"/>
                  <a:gd name="T8" fmla="*/ 0 60000 65536"/>
                  <a:gd name="T9" fmla="*/ 0 w 7769"/>
                  <a:gd name="T10" fmla="*/ 0 h 21356"/>
                  <a:gd name="T11" fmla="*/ 7769 w 7769"/>
                  <a:gd name="T12" fmla="*/ 21356 h 21356"/>
                </a:gdLst>
                <a:ahLst/>
                <a:cxnLst>
                  <a:cxn ang="T6">
                    <a:pos x="T0" y="T1"/>
                  </a:cxn>
                  <a:cxn ang="T7">
                    <a:pos x="T2" y="T3"/>
                  </a:cxn>
                  <a:cxn ang="T8">
                    <a:pos x="T4" y="T5"/>
                  </a:cxn>
                </a:cxnLst>
                <a:rect l="T9" t="T10" r="T11" b="T12"/>
                <a:pathLst>
                  <a:path w="7769" h="21356" fill="none" extrusionOk="0">
                    <a:moveTo>
                      <a:pt x="3239" y="0"/>
                    </a:moveTo>
                    <a:cubicBezTo>
                      <a:pt x="4788" y="235"/>
                      <a:pt x="6307" y="638"/>
                      <a:pt x="7769" y="1201"/>
                    </a:cubicBezTo>
                  </a:path>
                  <a:path w="7769" h="21356" stroke="0" extrusionOk="0">
                    <a:moveTo>
                      <a:pt x="3239" y="0"/>
                    </a:moveTo>
                    <a:cubicBezTo>
                      <a:pt x="4788" y="235"/>
                      <a:pt x="6307" y="638"/>
                      <a:pt x="7769" y="1201"/>
                    </a:cubicBezTo>
                    <a:lnTo>
                      <a:pt x="0" y="21356"/>
                    </a:lnTo>
                    <a:lnTo>
                      <a:pt x="3239" y="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10800000" vert="eaVert" wrap="none" anchor="ctr"/>
              <a:lstStyle/>
              <a:p>
                <a:endParaRPr lang="ja-JP" altLang="en-US"/>
              </a:p>
            </p:txBody>
          </p:sp>
          <p:sp>
            <p:nvSpPr>
              <p:cNvPr id="3185" name="AutoShape 103"/>
              <p:cNvSpPr>
                <a:spLocks noChangeAspect="1" noChangeArrowheads="1"/>
              </p:cNvSpPr>
              <p:nvPr/>
            </p:nvSpPr>
            <p:spPr bwMode="auto">
              <a:xfrm rot="-4088002">
                <a:off x="-2322" y="-836"/>
                <a:ext cx="199" cy="250"/>
              </a:xfrm>
              <a:prstGeom prst="roundRect">
                <a:avLst>
                  <a:gd name="adj" fmla="val 16667"/>
                </a:avLst>
              </a:prstGeom>
              <a:solidFill>
                <a:schemeClr val="bg1"/>
              </a:solidFill>
              <a:ln>
                <a:noFill/>
              </a:ln>
              <a:effectLst/>
              <a:extLst>
                <a:ext uri="{91240B29-F687-4F45-9708-019B960494DF}">
                  <a14:hiddenLine xmlns:a14="http://schemas.microsoft.com/office/drawing/2010/main" w="6350">
                    <a:solidFill>
                      <a:srgbClr val="C0C0C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86" name="Line 104"/>
              <p:cNvSpPr>
                <a:spLocks noChangeAspect="1" noChangeShapeType="1"/>
              </p:cNvSpPr>
              <p:nvPr/>
            </p:nvSpPr>
            <p:spPr bwMode="auto">
              <a:xfrm rot="5745676">
                <a:off x="-1240" y="-1600"/>
                <a:ext cx="0" cy="152"/>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87" name="Line 105"/>
              <p:cNvSpPr>
                <a:spLocks noChangeAspect="1" noChangeShapeType="1"/>
              </p:cNvSpPr>
              <p:nvPr/>
            </p:nvSpPr>
            <p:spPr bwMode="auto">
              <a:xfrm rot="1485676">
                <a:off x="-2506" y="-1209"/>
                <a:ext cx="0" cy="159"/>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88" name="Arc 105"/>
              <p:cNvSpPr>
                <a:spLocks noChangeAspect="1"/>
              </p:cNvSpPr>
              <p:nvPr/>
            </p:nvSpPr>
            <p:spPr bwMode="auto">
              <a:xfrm rot="-5771378">
                <a:off x="-772" y="-287"/>
                <a:ext cx="87" cy="104"/>
              </a:xfrm>
              <a:custGeom>
                <a:avLst/>
                <a:gdLst>
                  <a:gd name="T0" fmla="*/ 0 w 21600"/>
                  <a:gd name="T1" fmla="*/ 0 h 12476"/>
                  <a:gd name="T2" fmla="*/ 0 w 21600"/>
                  <a:gd name="T3" fmla="*/ 0 h 12476"/>
                  <a:gd name="T4" fmla="*/ 0 w 21600"/>
                  <a:gd name="T5" fmla="*/ 0 h 12476"/>
                  <a:gd name="T6" fmla="*/ 0 60000 65536"/>
                  <a:gd name="T7" fmla="*/ 0 60000 65536"/>
                  <a:gd name="T8" fmla="*/ 0 60000 65536"/>
                  <a:gd name="T9" fmla="*/ 0 w 21600"/>
                  <a:gd name="T10" fmla="*/ 0 h 12476"/>
                  <a:gd name="T11" fmla="*/ 21600 w 21600"/>
                  <a:gd name="T12" fmla="*/ 12476 h 12476"/>
                </a:gdLst>
                <a:ahLst/>
                <a:cxnLst>
                  <a:cxn ang="T6">
                    <a:pos x="T0" y="T1"/>
                  </a:cxn>
                  <a:cxn ang="T7">
                    <a:pos x="T2" y="T3"/>
                  </a:cxn>
                  <a:cxn ang="T8">
                    <a:pos x="T4" y="T5"/>
                  </a:cxn>
                </a:cxnLst>
                <a:rect l="T9" t="T10" r="T11" b="T12"/>
                <a:pathLst>
                  <a:path w="21600" h="12476" fill="none" extrusionOk="0">
                    <a:moveTo>
                      <a:pt x="17632" y="0"/>
                    </a:moveTo>
                    <a:cubicBezTo>
                      <a:pt x="20194" y="3620"/>
                      <a:pt x="21579" y="7942"/>
                      <a:pt x="21599" y="12378"/>
                    </a:cubicBezTo>
                  </a:path>
                  <a:path w="21600" h="12476" stroke="0" extrusionOk="0">
                    <a:moveTo>
                      <a:pt x="17632" y="0"/>
                    </a:moveTo>
                    <a:cubicBezTo>
                      <a:pt x="20194" y="3620"/>
                      <a:pt x="21579" y="7942"/>
                      <a:pt x="21599" y="12378"/>
                    </a:cubicBezTo>
                    <a:lnTo>
                      <a:pt x="0" y="12476"/>
                    </a:lnTo>
                    <a:lnTo>
                      <a:pt x="17632" y="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ja-JP" altLang="en-US"/>
              </a:p>
            </p:txBody>
          </p:sp>
          <p:sp>
            <p:nvSpPr>
              <p:cNvPr id="3189" name="Line 107"/>
              <p:cNvSpPr>
                <a:spLocks noChangeAspect="1" noChangeShapeType="1"/>
              </p:cNvSpPr>
              <p:nvPr/>
            </p:nvSpPr>
            <p:spPr bwMode="auto">
              <a:xfrm rot="10125676">
                <a:off x="-459" y="-546"/>
                <a:ext cx="1" cy="158"/>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90" name="Line 108"/>
              <p:cNvSpPr>
                <a:spLocks noChangeAspect="1" noChangeShapeType="1"/>
              </p:cNvSpPr>
              <p:nvPr/>
            </p:nvSpPr>
            <p:spPr bwMode="auto">
              <a:xfrm rot="10171454" flipH="1">
                <a:off x="-437" y="-387"/>
                <a:ext cx="0" cy="66"/>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91" name="Line 107"/>
              <p:cNvSpPr>
                <a:spLocks noChangeAspect="1" noChangeShapeType="1"/>
              </p:cNvSpPr>
              <p:nvPr/>
            </p:nvSpPr>
            <p:spPr bwMode="auto">
              <a:xfrm rot="15341432" flipV="1">
                <a:off x="-570" y="-431"/>
                <a:ext cx="24" cy="256"/>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nvGrpSpPr>
              <p:cNvPr id="3192" name="Group 110"/>
              <p:cNvGrpSpPr>
                <a:grpSpLocks noChangeAspect="1"/>
              </p:cNvGrpSpPr>
              <p:nvPr/>
            </p:nvGrpSpPr>
            <p:grpSpPr bwMode="auto">
              <a:xfrm rot="4059895">
                <a:off x="-2296" y="-1600"/>
                <a:ext cx="436" cy="819"/>
                <a:chOff x="2998" y="1017"/>
                <a:chExt cx="415" cy="780"/>
              </a:xfrm>
            </p:grpSpPr>
            <p:sp>
              <p:nvSpPr>
                <p:cNvPr id="3199" name="Arc 88"/>
                <p:cNvSpPr>
                  <a:spLocks noChangeAspect="1"/>
                </p:cNvSpPr>
                <p:nvPr/>
              </p:nvSpPr>
              <p:spPr bwMode="auto">
                <a:xfrm rot="5400000" flipH="1">
                  <a:off x="3232" y="1251"/>
                  <a:ext cx="317" cy="44"/>
                </a:xfrm>
                <a:custGeom>
                  <a:avLst/>
                  <a:gdLst>
                    <a:gd name="T0" fmla="*/ 0 w 42513"/>
                    <a:gd name="T1" fmla="*/ 0 h 21600"/>
                    <a:gd name="T2" fmla="*/ 0 w 42513"/>
                    <a:gd name="T3" fmla="*/ 0 h 21600"/>
                    <a:gd name="T4" fmla="*/ 0 w 42513"/>
                    <a:gd name="T5" fmla="*/ 0 h 21600"/>
                    <a:gd name="T6" fmla="*/ 0 60000 65536"/>
                    <a:gd name="T7" fmla="*/ 0 60000 65536"/>
                    <a:gd name="T8" fmla="*/ 0 60000 65536"/>
                    <a:gd name="T9" fmla="*/ 0 w 42513"/>
                    <a:gd name="T10" fmla="*/ 0 h 21600"/>
                    <a:gd name="T11" fmla="*/ 42513 w 42513"/>
                    <a:gd name="T12" fmla="*/ 21600 h 21600"/>
                  </a:gdLst>
                  <a:ahLst/>
                  <a:cxnLst>
                    <a:cxn ang="T6">
                      <a:pos x="T0" y="T1"/>
                    </a:cxn>
                    <a:cxn ang="T7">
                      <a:pos x="T2" y="T3"/>
                    </a:cxn>
                    <a:cxn ang="T8">
                      <a:pos x="T4" y="T5"/>
                    </a:cxn>
                  </a:cxnLst>
                  <a:rect l="T9" t="T10" r="T11" b="T12"/>
                  <a:pathLst>
                    <a:path w="42513" h="21600" fill="none" extrusionOk="0">
                      <a:moveTo>
                        <a:pt x="0" y="17320"/>
                      </a:moveTo>
                      <a:cubicBezTo>
                        <a:pt x="2037" y="7244"/>
                        <a:pt x="10892" y="-1"/>
                        <a:pt x="21172" y="0"/>
                      </a:cubicBezTo>
                      <a:cubicBezTo>
                        <a:pt x="31813" y="0"/>
                        <a:pt x="40869" y="7750"/>
                        <a:pt x="42512" y="18265"/>
                      </a:cubicBezTo>
                    </a:path>
                    <a:path w="42513" h="21600" stroke="0" extrusionOk="0">
                      <a:moveTo>
                        <a:pt x="0" y="17320"/>
                      </a:moveTo>
                      <a:cubicBezTo>
                        <a:pt x="2037" y="7244"/>
                        <a:pt x="10892" y="-1"/>
                        <a:pt x="21172" y="0"/>
                      </a:cubicBezTo>
                      <a:cubicBezTo>
                        <a:pt x="31813" y="0"/>
                        <a:pt x="40869" y="7750"/>
                        <a:pt x="42512" y="18265"/>
                      </a:cubicBezTo>
                      <a:lnTo>
                        <a:pt x="21172" y="21600"/>
                      </a:lnTo>
                      <a:lnTo>
                        <a:pt x="0" y="1732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ja-JP" altLang="en-US"/>
                </a:p>
              </p:txBody>
            </p:sp>
            <p:sp>
              <p:nvSpPr>
                <p:cNvPr id="3200" name="Arc 105"/>
                <p:cNvSpPr>
                  <a:spLocks noChangeAspect="1"/>
                </p:cNvSpPr>
                <p:nvPr/>
              </p:nvSpPr>
              <p:spPr bwMode="auto">
                <a:xfrm rot="3095211">
                  <a:off x="3227" y="1373"/>
                  <a:ext cx="143" cy="133"/>
                </a:xfrm>
                <a:custGeom>
                  <a:avLst/>
                  <a:gdLst>
                    <a:gd name="T0" fmla="*/ 0 w 21600"/>
                    <a:gd name="T1" fmla="*/ 0 h 12476"/>
                    <a:gd name="T2" fmla="*/ 0 w 21600"/>
                    <a:gd name="T3" fmla="*/ 0 h 12476"/>
                    <a:gd name="T4" fmla="*/ 0 w 21600"/>
                    <a:gd name="T5" fmla="*/ 0 h 12476"/>
                    <a:gd name="T6" fmla="*/ 0 60000 65536"/>
                    <a:gd name="T7" fmla="*/ 0 60000 65536"/>
                    <a:gd name="T8" fmla="*/ 0 60000 65536"/>
                    <a:gd name="T9" fmla="*/ 0 w 21600"/>
                    <a:gd name="T10" fmla="*/ 0 h 12476"/>
                    <a:gd name="T11" fmla="*/ 21600 w 21600"/>
                    <a:gd name="T12" fmla="*/ 12476 h 12476"/>
                  </a:gdLst>
                  <a:ahLst/>
                  <a:cxnLst>
                    <a:cxn ang="T6">
                      <a:pos x="T0" y="T1"/>
                    </a:cxn>
                    <a:cxn ang="T7">
                      <a:pos x="T2" y="T3"/>
                    </a:cxn>
                    <a:cxn ang="T8">
                      <a:pos x="T4" y="T5"/>
                    </a:cxn>
                  </a:cxnLst>
                  <a:rect l="T9" t="T10" r="T11" b="T12"/>
                  <a:pathLst>
                    <a:path w="21600" h="12476" fill="none" extrusionOk="0">
                      <a:moveTo>
                        <a:pt x="17632" y="0"/>
                      </a:moveTo>
                      <a:cubicBezTo>
                        <a:pt x="20194" y="3620"/>
                        <a:pt x="21579" y="7942"/>
                        <a:pt x="21599" y="12378"/>
                      </a:cubicBezTo>
                    </a:path>
                    <a:path w="21600" h="12476" stroke="0" extrusionOk="0">
                      <a:moveTo>
                        <a:pt x="17632" y="0"/>
                      </a:moveTo>
                      <a:cubicBezTo>
                        <a:pt x="20194" y="3620"/>
                        <a:pt x="21579" y="7942"/>
                        <a:pt x="21599" y="12378"/>
                      </a:cubicBezTo>
                      <a:lnTo>
                        <a:pt x="0" y="12476"/>
                      </a:lnTo>
                      <a:lnTo>
                        <a:pt x="17632" y="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201" name="Line 107"/>
                <p:cNvSpPr>
                  <a:spLocks noChangeAspect="1" noChangeShapeType="1"/>
                </p:cNvSpPr>
                <p:nvPr/>
              </p:nvSpPr>
              <p:spPr bwMode="auto">
                <a:xfrm rot="2608022" flipV="1">
                  <a:off x="3157" y="1488"/>
                  <a:ext cx="29" cy="309"/>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02" name="Arc 114"/>
                <p:cNvSpPr>
                  <a:spLocks noChangeAspect="1"/>
                </p:cNvSpPr>
                <p:nvPr/>
              </p:nvSpPr>
              <p:spPr bwMode="auto">
                <a:xfrm rot="6605682">
                  <a:off x="2949" y="1066"/>
                  <a:ext cx="431" cy="334"/>
                </a:xfrm>
                <a:custGeom>
                  <a:avLst/>
                  <a:gdLst>
                    <a:gd name="T0" fmla="*/ 0 w 43200"/>
                    <a:gd name="T1" fmla="*/ 0 h 33704"/>
                    <a:gd name="T2" fmla="*/ 0 w 43200"/>
                    <a:gd name="T3" fmla="*/ 0 h 33704"/>
                    <a:gd name="T4" fmla="*/ 0 w 43200"/>
                    <a:gd name="T5" fmla="*/ 0 h 33704"/>
                    <a:gd name="T6" fmla="*/ 0 60000 65536"/>
                    <a:gd name="T7" fmla="*/ 0 60000 65536"/>
                    <a:gd name="T8" fmla="*/ 0 60000 65536"/>
                    <a:gd name="T9" fmla="*/ 0 w 43200"/>
                    <a:gd name="T10" fmla="*/ 0 h 33704"/>
                    <a:gd name="T11" fmla="*/ 43200 w 43200"/>
                    <a:gd name="T12" fmla="*/ 33704 h 33704"/>
                  </a:gdLst>
                  <a:ahLst/>
                  <a:cxnLst>
                    <a:cxn ang="T6">
                      <a:pos x="T0" y="T1"/>
                    </a:cxn>
                    <a:cxn ang="T7">
                      <a:pos x="T2" y="T3"/>
                    </a:cxn>
                    <a:cxn ang="T8">
                      <a:pos x="T4" y="T5"/>
                    </a:cxn>
                  </a:cxnLst>
                  <a:rect l="T9" t="T10" r="T11" b="T12"/>
                  <a:pathLst>
                    <a:path w="43200" h="33704" fill="none" extrusionOk="0">
                      <a:moveTo>
                        <a:pt x="43170" y="10972"/>
                      </a:moveTo>
                      <a:cubicBezTo>
                        <a:pt x="43190" y="11349"/>
                        <a:pt x="43200" y="11726"/>
                        <a:pt x="43200" y="12104"/>
                      </a:cubicBezTo>
                      <a:cubicBezTo>
                        <a:pt x="43200" y="24033"/>
                        <a:pt x="33529" y="33704"/>
                        <a:pt x="21600" y="33704"/>
                      </a:cubicBezTo>
                      <a:cubicBezTo>
                        <a:pt x="9670" y="33704"/>
                        <a:pt x="0" y="24033"/>
                        <a:pt x="0" y="12104"/>
                      </a:cubicBezTo>
                      <a:cubicBezTo>
                        <a:pt x="-1" y="7789"/>
                        <a:pt x="1292" y="3573"/>
                        <a:pt x="3709" y="-1"/>
                      </a:cubicBezTo>
                    </a:path>
                    <a:path w="43200" h="33704" stroke="0" extrusionOk="0">
                      <a:moveTo>
                        <a:pt x="43170" y="10972"/>
                      </a:moveTo>
                      <a:cubicBezTo>
                        <a:pt x="43190" y="11349"/>
                        <a:pt x="43200" y="11726"/>
                        <a:pt x="43200" y="12104"/>
                      </a:cubicBezTo>
                      <a:cubicBezTo>
                        <a:pt x="43200" y="24033"/>
                        <a:pt x="33529" y="33704"/>
                        <a:pt x="21600" y="33704"/>
                      </a:cubicBezTo>
                      <a:cubicBezTo>
                        <a:pt x="9670" y="33704"/>
                        <a:pt x="0" y="24033"/>
                        <a:pt x="0" y="12104"/>
                      </a:cubicBezTo>
                      <a:cubicBezTo>
                        <a:pt x="-1" y="7789"/>
                        <a:pt x="1292" y="3573"/>
                        <a:pt x="3709" y="-1"/>
                      </a:cubicBezTo>
                      <a:lnTo>
                        <a:pt x="21600" y="12104"/>
                      </a:lnTo>
                      <a:lnTo>
                        <a:pt x="43170" y="10972"/>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ja-JP" altLang="en-US"/>
                </a:p>
              </p:txBody>
            </p:sp>
          </p:grpSp>
          <p:sp>
            <p:nvSpPr>
              <p:cNvPr id="3193" name="Arc 88"/>
              <p:cNvSpPr>
                <a:spLocks noChangeAspect="1"/>
              </p:cNvSpPr>
              <p:nvPr/>
            </p:nvSpPr>
            <p:spPr bwMode="auto">
              <a:xfrm rot="5173409" flipH="1">
                <a:off x="-2430" y="-398"/>
                <a:ext cx="348" cy="46"/>
              </a:xfrm>
              <a:custGeom>
                <a:avLst/>
                <a:gdLst>
                  <a:gd name="T0" fmla="*/ 0 w 42513"/>
                  <a:gd name="T1" fmla="*/ 0 h 21600"/>
                  <a:gd name="T2" fmla="*/ 0 w 42513"/>
                  <a:gd name="T3" fmla="*/ 0 h 21600"/>
                  <a:gd name="T4" fmla="*/ 0 w 42513"/>
                  <a:gd name="T5" fmla="*/ 0 h 21600"/>
                  <a:gd name="T6" fmla="*/ 0 60000 65536"/>
                  <a:gd name="T7" fmla="*/ 0 60000 65536"/>
                  <a:gd name="T8" fmla="*/ 0 60000 65536"/>
                  <a:gd name="T9" fmla="*/ 0 w 42513"/>
                  <a:gd name="T10" fmla="*/ 0 h 21600"/>
                  <a:gd name="T11" fmla="*/ 42513 w 42513"/>
                  <a:gd name="T12" fmla="*/ 21600 h 21600"/>
                </a:gdLst>
                <a:ahLst/>
                <a:cxnLst>
                  <a:cxn ang="T6">
                    <a:pos x="T0" y="T1"/>
                  </a:cxn>
                  <a:cxn ang="T7">
                    <a:pos x="T2" y="T3"/>
                  </a:cxn>
                  <a:cxn ang="T8">
                    <a:pos x="T4" y="T5"/>
                  </a:cxn>
                </a:cxnLst>
                <a:rect l="T9" t="T10" r="T11" b="T12"/>
                <a:pathLst>
                  <a:path w="42513" h="21600" fill="none" extrusionOk="0">
                    <a:moveTo>
                      <a:pt x="0" y="17320"/>
                    </a:moveTo>
                    <a:cubicBezTo>
                      <a:pt x="2037" y="7244"/>
                      <a:pt x="10892" y="-1"/>
                      <a:pt x="21172" y="0"/>
                    </a:cubicBezTo>
                    <a:cubicBezTo>
                      <a:pt x="31813" y="0"/>
                      <a:pt x="40869" y="7750"/>
                      <a:pt x="42512" y="18265"/>
                    </a:cubicBezTo>
                  </a:path>
                  <a:path w="42513" h="21600" stroke="0" extrusionOk="0">
                    <a:moveTo>
                      <a:pt x="0" y="17320"/>
                    </a:moveTo>
                    <a:cubicBezTo>
                      <a:pt x="2037" y="7244"/>
                      <a:pt x="10892" y="-1"/>
                      <a:pt x="21172" y="0"/>
                    </a:cubicBezTo>
                    <a:cubicBezTo>
                      <a:pt x="31813" y="0"/>
                      <a:pt x="40869" y="7750"/>
                      <a:pt x="42512" y="18265"/>
                    </a:cubicBezTo>
                    <a:lnTo>
                      <a:pt x="21172" y="21600"/>
                    </a:lnTo>
                    <a:lnTo>
                      <a:pt x="0" y="17320"/>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10800000" vert="eaVert" wrap="none" anchor="ctr"/>
              <a:lstStyle/>
              <a:p>
                <a:endParaRPr lang="ja-JP" altLang="en-US"/>
              </a:p>
            </p:txBody>
          </p:sp>
          <p:sp>
            <p:nvSpPr>
              <p:cNvPr id="3194" name="Arc 114"/>
              <p:cNvSpPr>
                <a:spLocks noChangeAspect="1"/>
              </p:cNvSpPr>
              <p:nvPr/>
            </p:nvSpPr>
            <p:spPr bwMode="auto">
              <a:xfrm rot="6379091">
                <a:off x="-2723" y="-586"/>
                <a:ext cx="452" cy="351"/>
              </a:xfrm>
              <a:custGeom>
                <a:avLst/>
                <a:gdLst>
                  <a:gd name="T0" fmla="*/ 0 w 43200"/>
                  <a:gd name="T1" fmla="*/ 0 h 33704"/>
                  <a:gd name="T2" fmla="*/ 0 w 43200"/>
                  <a:gd name="T3" fmla="*/ 0 h 33704"/>
                  <a:gd name="T4" fmla="*/ 0 w 43200"/>
                  <a:gd name="T5" fmla="*/ 0 h 33704"/>
                  <a:gd name="T6" fmla="*/ 0 60000 65536"/>
                  <a:gd name="T7" fmla="*/ 0 60000 65536"/>
                  <a:gd name="T8" fmla="*/ 0 60000 65536"/>
                  <a:gd name="T9" fmla="*/ 0 w 43200"/>
                  <a:gd name="T10" fmla="*/ 0 h 33704"/>
                  <a:gd name="T11" fmla="*/ 43200 w 43200"/>
                  <a:gd name="T12" fmla="*/ 33704 h 33704"/>
                </a:gdLst>
                <a:ahLst/>
                <a:cxnLst>
                  <a:cxn ang="T6">
                    <a:pos x="T0" y="T1"/>
                  </a:cxn>
                  <a:cxn ang="T7">
                    <a:pos x="T2" y="T3"/>
                  </a:cxn>
                  <a:cxn ang="T8">
                    <a:pos x="T4" y="T5"/>
                  </a:cxn>
                </a:cxnLst>
                <a:rect l="T9" t="T10" r="T11" b="T12"/>
                <a:pathLst>
                  <a:path w="43200" h="33704" fill="none" extrusionOk="0">
                    <a:moveTo>
                      <a:pt x="43170" y="10972"/>
                    </a:moveTo>
                    <a:cubicBezTo>
                      <a:pt x="43190" y="11349"/>
                      <a:pt x="43200" y="11726"/>
                      <a:pt x="43200" y="12104"/>
                    </a:cubicBezTo>
                    <a:cubicBezTo>
                      <a:pt x="43200" y="24033"/>
                      <a:pt x="33529" y="33704"/>
                      <a:pt x="21600" y="33704"/>
                    </a:cubicBezTo>
                    <a:cubicBezTo>
                      <a:pt x="9670" y="33704"/>
                      <a:pt x="0" y="24033"/>
                      <a:pt x="0" y="12104"/>
                    </a:cubicBezTo>
                    <a:cubicBezTo>
                      <a:pt x="-1" y="7789"/>
                      <a:pt x="1292" y="3573"/>
                      <a:pt x="3709" y="-1"/>
                    </a:cubicBezTo>
                  </a:path>
                  <a:path w="43200" h="33704" stroke="0" extrusionOk="0">
                    <a:moveTo>
                      <a:pt x="43170" y="10972"/>
                    </a:moveTo>
                    <a:cubicBezTo>
                      <a:pt x="43190" y="11349"/>
                      <a:pt x="43200" y="11726"/>
                      <a:pt x="43200" y="12104"/>
                    </a:cubicBezTo>
                    <a:cubicBezTo>
                      <a:pt x="43200" y="24033"/>
                      <a:pt x="33529" y="33704"/>
                      <a:pt x="21600" y="33704"/>
                    </a:cubicBezTo>
                    <a:cubicBezTo>
                      <a:pt x="9670" y="33704"/>
                      <a:pt x="0" y="24033"/>
                      <a:pt x="0" y="12104"/>
                    </a:cubicBezTo>
                    <a:cubicBezTo>
                      <a:pt x="-1" y="7789"/>
                      <a:pt x="1292" y="3573"/>
                      <a:pt x="3709" y="-1"/>
                    </a:cubicBezTo>
                    <a:lnTo>
                      <a:pt x="21600" y="12104"/>
                    </a:lnTo>
                    <a:lnTo>
                      <a:pt x="43170" y="10972"/>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10800000" vert="eaVert" wrap="none" anchor="ctr"/>
              <a:lstStyle/>
              <a:p>
                <a:endParaRPr lang="ja-JP" altLang="en-US"/>
              </a:p>
            </p:txBody>
          </p:sp>
          <p:sp>
            <p:nvSpPr>
              <p:cNvPr id="3195" name="AutoShape 117"/>
              <p:cNvSpPr>
                <a:spLocks noChangeArrowheads="1"/>
              </p:cNvSpPr>
              <p:nvPr/>
            </p:nvSpPr>
            <p:spPr bwMode="auto">
              <a:xfrm rot="5400000" flipH="1">
                <a:off x="-545" y="-716"/>
                <a:ext cx="459" cy="24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894 w 21600"/>
                  <a:gd name="T13" fmla="*/ 4860 h 21600"/>
                  <a:gd name="T14" fmla="*/ 16706 w 21600"/>
                  <a:gd name="T15" fmla="*/ 16740 h 21600"/>
                </a:gdLst>
                <a:ahLst/>
                <a:cxnLst>
                  <a:cxn ang="T8">
                    <a:pos x="T0" y="T1"/>
                  </a:cxn>
                  <a:cxn ang="T9">
                    <a:pos x="T2" y="T3"/>
                  </a:cxn>
                  <a:cxn ang="T10">
                    <a:pos x="T4" y="T5"/>
                  </a:cxn>
                  <a:cxn ang="T11">
                    <a:pos x="T6" y="T7"/>
                  </a:cxn>
                </a:cxnLst>
                <a:rect l="T12" t="T13" r="T14" b="T15"/>
                <a:pathLst>
                  <a:path w="21600" h="21600">
                    <a:moveTo>
                      <a:pt x="0" y="0"/>
                    </a:moveTo>
                    <a:lnTo>
                      <a:pt x="6188" y="21600"/>
                    </a:lnTo>
                    <a:lnTo>
                      <a:pt x="15412" y="21600"/>
                    </a:lnTo>
                    <a:lnTo>
                      <a:pt x="21600" y="0"/>
                    </a:lnTo>
                    <a:lnTo>
                      <a:pt x="0" y="0"/>
                    </a:lnTo>
                    <a:close/>
                  </a:path>
                </a:pathLst>
              </a:cu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96" name="Line 118"/>
              <p:cNvSpPr>
                <a:spLocks noChangeShapeType="1"/>
              </p:cNvSpPr>
              <p:nvPr/>
            </p:nvSpPr>
            <p:spPr bwMode="auto">
              <a:xfrm flipV="1">
                <a:off x="-1028" y="-1354"/>
                <a:ext cx="271" cy="126"/>
              </a:xfrm>
              <a:prstGeom prst="line">
                <a:avLst/>
              </a:prstGeom>
              <a:noFill/>
              <a:ln w="254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97" name="Line 119"/>
              <p:cNvSpPr>
                <a:spLocks noChangeShapeType="1"/>
              </p:cNvSpPr>
              <p:nvPr/>
            </p:nvSpPr>
            <p:spPr bwMode="auto">
              <a:xfrm flipV="1">
                <a:off x="-2247" y="-429"/>
                <a:ext cx="687" cy="225"/>
              </a:xfrm>
              <a:prstGeom prst="line">
                <a:avLst/>
              </a:prstGeom>
              <a:noFill/>
              <a:ln w="12700">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98" name="Arc 114"/>
              <p:cNvSpPr>
                <a:spLocks noChangeAspect="1"/>
              </p:cNvSpPr>
              <p:nvPr/>
            </p:nvSpPr>
            <p:spPr bwMode="auto">
              <a:xfrm rot="-6640909">
                <a:off x="-1126" y="-1211"/>
                <a:ext cx="453" cy="351"/>
              </a:xfrm>
              <a:custGeom>
                <a:avLst/>
                <a:gdLst>
                  <a:gd name="T0" fmla="*/ 0 w 43200"/>
                  <a:gd name="T1" fmla="*/ 0 h 33704"/>
                  <a:gd name="T2" fmla="*/ 0 w 43200"/>
                  <a:gd name="T3" fmla="*/ 0 h 33704"/>
                  <a:gd name="T4" fmla="*/ 0 w 43200"/>
                  <a:gd name="T5" fmla="*/ 0 h 33704"/>
                  <a:gd name="T6" fmla="*/ 0 60000 65536"/>
                  <a:gd name="T7" fmla="*/ 0 60000 65536"/>
                  <a:gd name="T8" fmla="*/ 0 60000 65536"/>
                  <a:gd name="T9" fmla="*/ 0 w 43200"/>
                  <a:gd name="T10" fmla="*/ 0 h 33704"/>
                  <a:gd name="T11" fmla="*/ 43200 w 43200"/>
                  <a:gd name="T12" fmla="*/ 33704 h 33704"/>
                </a:gdLst>
                <a:ahLst/>
                <a:cxnLst>
                  <a:cxn ang="T6">
                    <a:pos x="T0" y="T1"/>
                  </a:cxn>
                  <a:cxn ang="T7">
                    <a:pos x="T2" y="T3"/>
                  </a:cxn>
                  <a:cxn ang="T8">
                    <a:pos x="T4" y="T5"/>
                  </a:cxn>
                </a:cxnLst>
                <a:rect l="T9" t="T10" r="T11" b="T12"/>
                <a:pathLst>
                  <a:path w="43200" h="33704" fill="none" extrusionOk="0">
                    <a:moveTo>
                      <a:pt x="43170" y="10972"/>
                    </a:moveTo>
                    <a:cubicBezTo>
                      <a:pt x="43190" y="11349"/>
                      <a:pt x="43200" y="11726"/>
                      <a:pt x="43200" y="12104"/>
                    </a:cubicBezTo>
                    <a:cubicBezTo>
                      <a:pt x="43200" y="24033"/>
                      <a:pt x="33529" y="33704"/>
                      <a:pt x="21600" y="33704"/>
                    </a:cubicBezTo>
                    <a:cubicBezTo>
                      <a:pt x="9670" y="33704"/>
                      <a:pt x="0" y="24033"/>
                      <a:pt x="0" y="12104"/>
                    </a:cubicBezTo>
                    <a:cubicBezTo>
                      <a:pt x="-1" y="7789"/>
                      <a:pt x="1292" y="3573"/>
                      <a:pt x="3709" y="-1"/>
                    </a:cubicBezTo>
                  </a:path>
                  <a:path w="43200" h="33704" stroke="0" extrusionOk="0">
                    <a:moveTo>
                      <a:pt x="43170" y="10972"/>
                    </a:moveTo>
                    <a:cubicBezTo>
                      <a:pt x="43190" y="11349"/>
                      <a:pt x="43200" y="11726"/>
                      <a:pt x="43200" y="12104"/>
                    </a:cubicBezTo>
                    <a:cubicBezTo>
                      <a:pt x="43200" y="24033"/>
                      <a:pt x="33529" y="33704"/>
                      <a:pt x="21600" y="33704"/>
                    </a:cubicBezTo>
                    <a:cubicBezTo>
                      <a:pt x="9670" y="33704"/>
                      <a:pt x="0" y="24033"/>
                      <a:pt x="0" y="12104"/>
                    </a:cubicBezTo>
                    <a:cubicBezTo>
                      <a:pt x="-1" y="7789"/>
                      <a:pt x="1292" y="3573"/>
                      <a:pt x="3709" y="-1"/>
                    </a:cubicBezTo>
                    <a:lnTo>
                      <a:pt x="21600" y="12104"/>
                    </a:lnTo>
                    <a:lnTo>
                      <a:pt x="43170" y="10972"/>
                    </a:lnTo>
                    <a:close/>
                  </a:path>
                </a:pathLst>
              </a:cu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ja-JP" altLang="en-US"/>
              </a:p>
            </p:txBody>
          </p:sp>
        </p:grpSp>
        <p:sp>
          <p:nvSpPr>
            <p:cNvPr id="3163" name="Line 121"/>
            <p:cNvSpPr>
              <a:spLocks noChangeShapeType="1"/>
            </p:cNvSpPr>
            <p:nvPr/>
          </p:nvSpPr>
          <p:spPr bwMode="auto">
            <a:xfrm rot="21431175" flipH="1">
              <a:off x="-2304" y="-1372"/>
              <a:ext cx="2" cy="147"/>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64" name="Line 122"/>
            <p:cNvSpPr>
              <a:spLocks noChangeShapeType="1"/>
            </p:cNvSpPr>
            <p:nvPr/>
          </p:nvSpPr>
          <p:spPr bwMode="auto">
            <a:xfrm rot="17826705" flipH="1">
              <a:off x="-2469" y="-1109"/>
              <a:ext cx="2" cy="147"/>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65" name="Line 123"/>
            <p:cNvSpPr>
              <a:spLocks noChangeShapeType="1"/>
            </p:cNvSpPr>
            <p:nvPr/>
          </p:nvSpPr>
          <p:spPr bwMode="auto">
            <a:xfrm rot="17061686" flipH="1">
              <a:off x="-2617" y="-112"/>
              <a:ext cx="2" cy="147"/>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66" name="Line 124"/>
            <p:cNvSpPr>
              <a:spLocks noChangeShapeType="1"/>
            </p:cNvSpPr>
            <p:nvPr/>
          </p:nvSpPr>
          <p:spPr bwMode="auto">
            <a:xfrm rot="3986263" flipH="1">
              <a:off x="-1023" y="-1470"/>
              <a:ext cx="2" cy="147"/>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67" name="Line 125"/>
            <p:cNvSpPr>
              <a:spLocks noChangeShapeType="1"/>
            </p:cNvSpPr>
            <p:nvPr/>
          </p:nvSpPr>
          <p:spPr bwMode="auto">
            <a:xfrm rot="390572" flipH="1">
              <a:off x="-1326" y="-1533"/>
              <a:ext cx="2" cy="147"/>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68" name="Line 126"/>
            <p:cNvSpPr>
              <a:spLocks noChangeShapeType="1"/>
            </p:cNvSpPr>
            <p:nvPr/>
          </p:nvSpPr>
          <p:spPr bwMode="auto">
            <a:xfrm rot="4770132" flipH="1">
              <a:off x="-532" y="-534"/>
              <a:ext cx="2" cy="147"/>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082" name="Text Box 127"/>
          <p:cNvSpPr txBox="1">
            <a:spLocks noChangeArrowheads="1"/>
          </p:cNvSpPr>
          <p:nvPr/>
        </p:nvSpPr>
        <p:spPr bwMode="auto">
          <a:xfrm rot="-285818">
            <a:off x="5240338" y="2420938"/>
            <a:ext cx="504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r>
              <a:rPr lang="en-US" altLang="ja-JP" sz="2400">
                <a:latin typeface="Impact" pitchFamily="34" charset="0"/>
              </a:rPr>
              <a:t>⑥</a:t>
            </a:r>
          </a:p>
        </p:txBody>
      </p:sp>
      <p:sp>
        <p:nvSpPr>
          <p:cNvPr id="3083" name="Rectangle 128"/>
          <p:cNvSpPr>
            <a:spLocks noChangeArrowheads="1"/>
          </p:cNvSpPr>
          <p:nvPr/>
        </p:nvSpPr>
        <p:spPr bwMode="auto">
          <a:xfrm rot="-1650687">
            <a:off x="5635625" y="2176463"/>
            <a:ext cx="7429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200" b="0"/>
              <a:t>スピナー</a:t>
            </a:r>
          </a:p>
          <a:p>
            <a:r>
              <a:rPr lang="ja-JP" altLang="en-US" sz="1200" b="0"/>
              <a:t>キャップ</a:t>
            </a:r>
          </a:p>
        </p:txBody>
      </p:sp>
      <p:grpSp>
        <p:nvGrpSpPr>
          <p:cNvPr id="3084" name="Group 197"/>
          <p:cNvGrpSpPr>
            <a:grpSpLocks/>
          </p:cNvGrpSpPr>
          <p:nvPr/>
        </p:nvGrpSpPr>
        <p:grpSpPr bwMode="auto">
          <a:xfrm>
            <a:off x="128588" y="-100013"/>
            <a:ext cx="3235325" cy="2928938"/>
            <a:chOff x="81" y="-63"/>
            <a:chExt cx="2038" cy="1845"/>
          </a:xfrm>
        </p:grpSpPr>
        <p:grpSp>
          <p:nvGrpSpPr>
            <p:cNvPr id="3123" name="Group 131"/>
            <p:cNvGrpSpPr>
              <a:grpSpLocks/>
            </p:cNvGrpSpPr>
            <p:nvPr/>
          </p:nvGrpSpPr>
          <p:grpSpPr bwMode="auto">
            <a:xfrm>
              <a:off x="81" y="-63"/>
              <a:ext cx="2038" cy="1826"/>
              <a:chOff x="35" y="-64"/>
              <a:chExt cx="2038" cy="1826"/>
            </a:xfrm>
          </p:grpSpPr>
          <p:sp>
            <p:nvSpPr>
              <p:cNvPr id="3127" name="Rectangle 132"/>
              <p:cNvSpPr>
                <a:spLocks noChangeArrowheads="1"/>
              </p:cNvSpPr>
              <p:nvPr/>
            </p:nvSpPr>
            <p:spPr bwMode="auto">
              <a:xfrm rot="5400000">
                <a:off x="318" y="222"/>
                <a:ext cx="1627" cy="105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28" name="Line 133"/>
              <p:cNvSpPr>
                <a:spLocks noChangeShapeType="1"/>
              </p:cNvSpPr>
              <p:nvPr/>
            </p:nvSpPr>
            <p:spPr bwMode="auto">
              <a:xfrm rot="5400000">
                <a:off x="1226" y="1347"/>
                <a:ext cx="1" cy="448"/>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9" name="Rectangle 134"/>
              <p:cNvSpPr>
                <a:spLocks noChangeArrowheads="1"/>
              </p:cNvSpPr>
              <p:nvPr/>
            </p:nvSpPr>
            <p:spPr bwMode="auto">
              <a:xfrm rot="5400000">
                <a:off x="152" y="873"/>
                <a:ext cx="1185" cy="594"/>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130" name="Group 135"/>
              <p:cNvGrpSpPr>
                <a:grpSpLocks/>
              </p:cNvGrpSpPr>
              <p:nvPr/>
            </p:nvGrpSpPr>
            <p:grpSpPr bwMode="auto">
              <a:xfrm rot="-5400000">
                <a:off x="782" y="1136"/>
                <a:ext cx="925" cy="74"/>
                <a:chOff x="4644" y="2263"/>
                <a:chExt cx="925" cy="74"/>
              </a:xfrm>
            </p:grpSpPr>
            <p:sp>
              <p:nvSpPr>
                <p:cNvPr id="3156" name="Arc 136"/>
                <p:cNvSpPr>
                  <a:spLocks noChangeAspect="1"/>
                </p:cNvSpPr>
                <p:nvPr/>
              </p:nvSpPr>
              <p:spPr bwMode="auto">
                <a:xfrm rot="-5400000" flipH="1" flipV="1">
                  <a:off x="5518" y="2284"/>
                  <a:ext cx="72" cy="31"/>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Lst>
                  <a:ahLst/>
                  <a:cxnLst>
                    <a:cxn ang="T6">
                      <a:pos x="T0" y="T1"/>
                    </a:cxn>
                    <a:cxn ang="T7">
                      <a:pos x="T2" y="T3"/>
                    </a:cxn>
                    <a:cxn ang="T8">
                      <a:pos x="T4" y="T5"/>
                    </a:cxn>
                  </a:cxnLst>
                  <a:rect l="0" t="0" r="r" b="b"/>
                  <a:pathLst>
                    <a:path w="43199" h="21600" fill="none" extrusionOk="0">
                      <a:moveTo>
                        <a:pt x="-1" y="21404"/>
                      </a:moveTo>
                      <a:cubicBezTo>
                        <a:pt x="106" y="9552"/>
                        <a:pt x="9745" y="-1"/>
                        <a:pt x="21599" y="0"/>
                      </a:cubicBezTo>
                      <a:cubicBezTo>
                        <a:pt x="33528" y="0"/>
                        <a:pt x="43199" y="9670"/>
                        <a:pt x="43199" y="21600"/>
                      </a:cubicBezTo>
                    </a:path>
                    <a:path w="43199" h="21600" stroke="0" extrusionOk="0">
                      <a:moveTo>
                        <a:pt x="-1" y="21404"/>
                      </a:moveTo>
                      <a:cubicBezTo>
                        <a:pt x="106" y="9552"/>
                        <a:pt x="9745" y="-1"/>
                        <a:pt x="21599" y="0"/>
                      </a:cubicBezTo>
                      <a:cubicBezTo>
                        <a:pt x="33528" y="0"/>
                        <a:pt x="43199" y="9670"/>
                        <a:pt x="43199" y="21600"/>
                      </a:cubicBezTo>
                      <a:lnTo>
                        <a:pt x="21599" y="21600"/>
                      </a:lnTo>
                      <a:lnTo>
                        <a:pt x="-1" y="21404"/>
                      </a:lnTo>
                      <a:close/>
                    </a:path>
                  </a:pathLst>
                </a:custGeom>
                <a:solidFill>
                  <a:srgbClr val="FFFF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57" name="Line 137"/>
                <p:cNvSpPr>
                  <a:spLocks noChangeShapeType="1"/>
                </p:cNvSpPr>
                <p:nvPr/>
              </p:nvSpPr>
              <p:spPr bwMode="auto">
                <a:xfrm rot="10800000">
                  <a:off x="4659" y="2337"/>
                  <a:ext cx="881"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8" name="Line 138"/>
                <p:cNvSpPr>
                  <a:spLocks noChangeShapeType="1"/>
                </p:cNvSpPr>
                <p:nvPr/>
              </p:nvSpPr>
              <p:spPr bwMode="auto">
                <a:xfrm rot="10800000">
                  <a:off x="4658" y="2263"/>
                  <a:ext cx="881"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9" name="Rectangle 139"/>
                <p:cNvSpPr>
                  <a:spLocks noChangeArrowheads="1"/>
                </p:cNvSpPr>
                <p:nvPr/>
              </p:nvSpPr>
              <p:spPr bwMode="auto">
                <a:xfrm rot="10800000">
                  <a:off x="4644" y="2268"/>
                  <a:ext cx="896" cy="6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131" name="Rectangle 140"/>
              <p:cNvSpPr>
                <a:spLocks noChangeArrowheads="1"/>
              </p:cNvSpPr>
              <p:nvPr/>
            </p:nvSpPr>
            <p:spPr bwMode="auto">
              <a:xfrm rot="5400000">
                <a:off x="1687" y="234"/>
                <a:ext cx="117" cy="58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32" name="Rectangle 141"/>
              <p:cNvSpPr>
                <a:spLocks noChangeArrowheads="1"/>
              </p:cNvSpPr>
              <p:nvPr/>
            </p:nvSpPr>
            <p:spPr bwMode="auto">
              <a:xfrm rot="5400000">
                <a:off x="1190" y="1557"/>
                <a:ext cx="136" cy="182"/>
              </a:xfrm>
              <a:prstGeom prst="rect">
                <a:avLst/>
              </a:prstGeom>
              <a:solidFill>
                <a:srgbClr val="FFFFFF"/>
              </a:solidFill>
              <a:ln w="1905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33" name="Rectangle 142"/>
              <p:cNvSpPr>
                <a:spLocks noChangeArrowheads="1"/>
              </p:cNvSpPr>
              <p:nvPr/>
            </p:nvSpPr>
            <p:spPr bwMode="auto">
              <a:xfrm rot="5400000">
                <a:off x="786" y="-703"/>
                <a:ext cx="537" cy="2036"/>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34" name="Rectangle 143"/>
              <p:cNvSpPr>
                <a:spLocks noChangeArrowheads="1"/>
              </p:cNvSpPr>
              <p:nvPr/>
            </p:nvSpPr>
            <p:spPr bwMode="auto">
              <a:xfrm rot="5400000">
                <a:off x="1148" y="1273"/>
                <a:ext cx="433" cy="156"/>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35" name="Rectangle 144"/>
              <p:cNvSpPr>
                <a:spLocks noChangeArrowheads="1"/>
              </p:cNvSpPr>
              <p:nvPr/>
            </p:nvSpPr>
            <p:spPr bwMode="auto">
              <a:xfrm rot="5400000">
                <a:off x="910" y="1274"/>
                <a:ext cx="434" cy="156"/>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36" name="Line 145"/>
              <p:cNvSpPr>
                <a:spLocks noChangeShapeType="1"/>
              </p:cNvSpPr>
              <p:nvPr/>
            </p:nvSpPr>
            <p:spPr bwMode="auto">
              <a:xfrm rot="10800000">
                <a:off x="1449" y="785"/>
                <a:ext cx="0" cy="785"/>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7" name="Rectangle 146"/>
              <p:cNvSpPr>
                <a:spLocks noChangeArrowheads="1"/>
              </p:cNvSpPr>
              <p:nvPr/>
            </p:nvSpPr>
            <p:spPr bwMode="auto">
              <a:xfrm rot="5400000">
                <a:off x="627" y="184"/>
                <a:ext cx="237" cy="58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38" name="AutoShape 147"/>
              <p:cNvSpPr>
                <a:spLocks noChangeArrowheads="1"/>
              </p:cNvSpPr>
              <p:nvPr/>
            </p:nvSpPr>
            <p:spPr bwMode="auto">
              <a:xfrm rot="10800000">
                <a:off x="1157" y="1077"/>
                <a:ext cx="46" cy="58"/>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39" name="AutoShape 148"/>
              <p:cNvSpPr>
                <a:spLocks noChangeArrowheads="1"/>
              </p:cNvSpPr>
              <p:nvPr/>
            </p:nvSpPr>
            <p:spPr bwMode="auto">
              <a:xfrm rot="10800000">
                <a:off x="1291" y="1075"/>
                <a:ext cx="46" cy="58"/>
              </a:xfrm>
              <a:prstGeom prst="triangle">
                <a:avLst>
                  <a:gd name="adj" fmla="val 50000"/>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40" name="Rectangle 149"/>
              <p:cNvSpPr>
                <a:spLocks noChangeArrowheads="1"/>
              </p:cNvSpPr>
              <p:nvPr/>
            </p:nvSpPr>
            <p:spPr bwMode="auto">
              <a:xfrm rot="5400000">
                <a:off x="1517" y="513"/>
                <a:ext cx="487" cy="623"/>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41" name="Rectangle 150"/>
              <p:cNvSpPr>
                <a:spLocks noChangeArrowheads="1"/>
              </p:cNvSpPr>
              <p:nvPr/>
            </p:nvSpPr>
            <p:spPr bwMode="auto">
              <a:xfrm rot="5400000">
                <a:off x="1595" y="591"/>
                <a:ext cx="331" cy="61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42" name="Rectangle 151"/>
              <p:cNvSpPr>
                <a:spLocks noChangeArrowheads="1"/>
              </p:cNvSpPr>
              <p:nvPr/>
            </p:nvSpPr>
            <p:spPr bwMode="auto">
              <a:xfrm rot="5400000">
                <a:off x="1122" y="-355"/>
                <a:ext cx="491" cy="1397"/>
              </a:xfrm>
              <a:prstGeom prst="rect">
                <a:avLst/>
              </a:prstGeom>
              <a:solidFill>
                <a:srgbClr val="FF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43" name="Rectangle 152"/>
              <p:cNvSpPr>
                <a:spLocks noChangeArrowheads="1"/>
              </p:cNvSpPr>
              <p:nvPr/>
            </p:nvSpPr>
            <p:spPr bwMode="auto">
              <a:xfrm rot="5400000">
                <a:off x="1284" y="-198"/>
                <a:ext cx="535" cy="1032"/>
              </a:xfrm>
              <a:prstGeom prst="rect">
                <a:avLst/>
              </a:prstGeom>
              <a:solidFill>
                <a:srgbClr val="C0C0C0"/>
              </a:soli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44" name="AutoShape 153"/>
              <p:cNvSpPr>
                <a:spLocks noChangeArrowheads="1"/>
              </p:cNvSpPr>
              <p:nvPr/>
            </p:nvSpPr>
            <p:spPr bwMode="auto">
              <a:xfrm rot="10800000">
                <a:off x="37" y="627"/>
                <a:ext cx="206" cy="945"/>
              </a:xfrm>
              <a:prstGeom prst="flowChartManualInput">
                <a:avLst/>
              </a:prstGeom>
              <a:solidFill>
                <a:srgbClr val="FFFFFF"/>
              </a:solidFill>
              <a:ln w="9525"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45" name="AutoShape 154"/>
              <p:cNvSpPr>
                <a:spLocks noChangeArrowheads="1"/>
              </p:cNvSpPr>
              <p:nvPr/>
            </p:nvSpPr>
            <p:spPr bwMode="auto">
              <a:xfrm rot="10800000" flipH="1">
                <a:off x="243" y="627"/>
                <a:ext cx="206" cy="945"/>
              </a:xfrm>
              <a:prstGeom prst="flowChartManualInput">
                <a:avLst/>
              </a:prstGeom>
              <a:solidFill>
                <a:srgbClr val="FFFFFF"/>
              </a:solidFill>
              <a:ln w="9525"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146" name="Group 155"/>
              <p:cNvGrpSpPr>
                <a:grpSpLocks/>
              </p:cNvGrpSpPr>
              <p:nvPr/>
            </p:nvGrpSpPr>
            <p:grpSpPr bwMode="auto">
              <a:xfrm rot="-5400000">
                <a:off x="32" y="1235"/>
                <a:ext cx="420" cy="73"/>
                <a:chOff x="4798" y="1261"/>
                <a:chExt cx="420" cy="73"/>
              </a:xfrm>
            </p:grpSpPr>
            <p:sp>
              <p:nvSpPr>
                <p:cNvPr id="3152" name="Arc 156"/>
                <p:cNvSpPr>
                  <a:spLocks noChangeAspect="1"/>
                </p:cNvSpPr>
                <p:nvPr/>
              </p:nvSpPr>
              <p:spPr bwMode="auto">
                <a:xfrm rot="5400000" flipH="1">
                  <a:off x="5166" y="1282"/>
                  <a:ext cx="71" cy="32"/>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Lst>
                  <a:ahLst/>
                  <a:cxnLst>
                    <a:cxn ang="T6">
                      <a:pos x="T0" y="T1"/>
                    </a:cxn>
                    <a:cxn ang="T7">
                      <a:pos x="T2" y="T3"/>
                    </a:cxn>
                    <a:cxn ang="T8">
                      <a:pos x="T4" y="T5"/>
                    </a:cxn>
                  </a:cxnLst>
                  <a:rect l="0" t="0" r="r" b="b"/>
                  <a:pathLst>
                    <a:path w="43199" h="21600" fill="none" extrusionOk="0">
                      <a:moveTo>
                        <a:pt x="-1" y="21404"/>
                      </a:moveTo>
                      <a:cubicBezTo>
                        <a:pt x="106" y="9552"/>
                        <a:pt x="9745" y="-1"/>
                        <a:pt x="21599" y="0"/>
                      </a:cubicBezTo>
                      <a:cubicBezTo>
                        <a:pt x="33528" y="0"/>
                        <a:pt x="43199" y="9670"/>
                        <a:pt x="43199" y="21600"/>
                      </a:cubicBezTo>
                    </a:path>
                    <a:path w="43199" h="21600" stroke="0" extrusionOk="0">
                      <a:moveTo>
                        <a:pt x="-1" y="21404"/>
                      </a:moveTo>
                      <a:cubicBezTo>
                        <a:pt x="106" y="9552"/>
                        <a:pt x="9745" y="-1"/>
                        <a:pt x="21599" y="0"/>
                      </a:cubicBezTo>
                      <a:cubicBezTo>
                        <a:pt x="33528" y="0"/>
                        <a:pt x="43199" y="9670"/>
                        <a:pt x="43199" y="21600"/>
                      </a:cubicBezTo>
                      <a:lnTo>
                        <a:pt x="21599" y="21600"/>
                      </a:lnTo>
                      <a:lnTo>
                        <a:pt x="-1" y="21404"/>
                      </a:lnTo>
                      <a:close/>
                    </a:path>
                  </a:pathLst>
                </a:custGeom>
                <a:solidFill>
                  <a:srgbClr val="FFFF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53" name="Line 157"/>
                <p:cNvSpPr>
                  <a:spLocks noChangeShapeType="1"/>
                </p:cNvSpPr>
                <p:nvPr/>
              </p:nvSpPr>
              <p:spPr bwMode="auto">
                <a:xfrm rot="10800000" flipV="1">
                  <a:off x="4817" y="1261"/>
                  <a:ext cx="369"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4" name="Line 158"/>
                <p:cNvSpPr>
                  <a:spLocks noChangeShapeType="1"/>
                </p:cNvSpPr>
                <p:nvPr/>
              </p:nvSpPr>
              <p:spPr bwMode="auto">
                <a:xfrm rot="10800000" flipV="1">
                  <a:off x="4820" y="1334"/>
                  <a:ext cx="363"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5" name="Rectangle 159"/>
                <p:cNvSpPr>
                  <a:spLocks noChangeArrowheads="1"/>
                </p:cNvSpPr>
                <p:nvPr/>
              </p:nvSpPr>
              <p:spPr bwMode="auto">
                <a:xfrm rot="10800000" flipV="1">
                  <a:off x="4798" y="1264"/>
                  <a:ext cx="389" cy="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147" name="AutoShape 160"/>
              <p:cNvSpPr>
                <a:spLocks noChangeArrowheads="1"/>
              </p:cNvSpPr>
              <p:nvPr/>
            </p:nvSpPr>
            <p:spPr bwMode="auto">
              <a:xfrm rot="10800000" flipV="1">
                <a:off x="35" y="1387"/>
                <a:ext cx="413" cy="192"/>
              </a:xfrm>
              <a:prstGeom prst="triangle">
                <a:avLst>
                  <a:gd name="adj" fmla="val 50000"/>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48" name="Rectangle 161"/>
              <p:cNvSpPr>
                <a:spLocks noChangeArrowheads="1"/>
              </p:cNvSpPr>
              <p:nvPr/>
            </p:nvSpPr>
            <p:spPr bwMode="auto">
              <a:xfrm rot="10800000">
                <a:off x="41" y="526"/>
                <a:ext cx="404" cy="532"/>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49" name="Line 162"/>
              <p:cNvSpPr>
                <a:spLocks noChangeShapeType="1"/>
              </p:cNvSpPr>
              <p:nvPr/>
            </p:nvSpPr>
            <p:spPr bwMode="auto">
              <a:xfrm rot="-5400000">
                <a:off x="-255" y="560"/>
                <a:ext cx="993"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0" name="Rectangle 163"/>
              <p:cNvSpPr>
                <a:spLocks noChangeArrowheads="1"/>
              </p:cNvSpPr>
              <p:nvPr/>
            </p:nvSpPr>
            <p:spPr bwMode="auto">
              <a:xfrm rot="10800000">
                <a:off x="370" y="497"/>
                <a:ext cx="137" cy="91"/>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51" name="Line 164"/>
              <p:cNvSpPr>
                <a:spLocks noChangeShapeType="1"/>
              </p:cNvSpPr>
              <p:nvPr/>
            </p:nvSpPr>
            <p:spPr bwMode="auto">
              <a:xfrm>
                <a:off x="36" y="46"/>
                <a:ext cx="0" cy="1159"/>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124" name="Text Box 165"/>
            <p:cNvSpPr txBox="1">
              <a:spLocks noChangeArrowheads="1"/>
            </p:cNvSpPr>
            <p:nvPr/>
          </p:nvSpPr>
          <p:spPr bwMode="auto">
            <a:xfrm>
              <a:off x="398" y="1494"/>
              <a:ext cx="7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r>
                <a:rPr lang="en-US" altLang="ja-JP" sz="2400"/>
                <a:t>②</a:t>
              </a:r>
              <a:r>
                <a:rPr lang="en-US" altLang="ja-JP" sz="2400">
                  <a:latin typeface="Impact" pitchFamily="34" charset="0"/>
                </a:rPr>
                <a:t> </a:t>
              </a:r>
              <a:r>
                <a:rPr lang="en-US" altLang="ja-JP" sz="2400">
                  <a:latin typeface="ＭＳ ゴシック" pitchFamily="49" charset="-128"/>
                  <a:ea typeface="ＭＳ ゴシック" pitchFamily="49" charset="-128"/>
                </a:rPr>
                <a:t>- a</a:t>
              </a:r>
            </a:p>
          </p:txBody>
        </p:sp>
        <p:sp>
          <p:nvSpPr>
            <p:cNvPr id="3125" name="Rectangle 166"/>
            <p:cNvSpPr>
              <a:spLocks noChangeArrowheads="1"/>
            </p:cNvSpPr>
            <p:nvPr/>
          </p:nvSpPr>
          <p:spPr bwMode="auto">
            <a:xfrm rot="10800000">
              <a:off x="436" y="704"/>
              <a:ext cx="708" cy="3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800" b="0">
                  <a:latin typeface="HG丸ｺﾞｼｯｸM-PRO" pitchFamily="50" charset="-128"/>
                  <a:ea typeface="HG丸ｺﾞｼｯｸM-PRO" pitchFamily="50" charset="-128"/>
                </a:rPr>
                <a:t>Optimized for</a:t>
              </a:r>
            </a:p>
            <a:p>
              <a:pPr>
                <a:spcBef>
                  <a:spcPct val="50000"/>
                </a:spcBef>
              </a:pPr>
              <a:endParaRPr lang="en-US" altLang="ja-JP" sz="800" b="0">
                <a:latin typeface="HG丸ｺﾞｼｯｸM-PRO" pitchFamily="50" charset="-128"/>
                <a:ea typeface="HG丸ｺﾞｼｯｸM-PRO" pitchFamily="50" charset="-128"/>
              </a:endParaRPr>
            </a:p>
            <a:p>
              <a:pPr>
                <a:spcBef>
                  <a:spcPct val="50000"/>
                </a:spcBef>
              </a:pPr>
              <a:r>
                <a:rPr lang="en-US" altLang="ja-JP" sz="800" b="0">
                  <a:latin typeface="HG丸ｺﾞｼｯｸM-PRO" pitchFamily="50" charset="-128"/>
                  <a:ea typeface="HG丸ｺﾞｼｯｸM-PRO" pitchFamily="50" charset="-128"/>
                </a:rPr>
                <a:t>XGM-RA</a:t>
              </a:r>
            </a:p>
          </p:txBody>
        </p:sp>
        <p:pic>
          <p:nvPicPr>
            <p:cNvPr id="3126" name="Picture 167"/>
            <p:cNvPicPr>
              <a:picLocks noChangeAspect="1" noChangeArrowheads="1"/>
            </p:cNvPicPr>
            <p:nvPr/>
          </p:nvPicPr>
          <p:blipFill>
            <a:blip r:embed="rId3" cstate="print">
              <a:clrChange>
                <a:clrFrom>
                  <a:srgbClr val="CCCCCC"/>
                </a:clrFrom>
                <a:clrTo>
                  <a:srgbClr val="CCCCCC">
                    <a:alpha val="0"/>
                  </a:srgbClr>
                </a:clrTo>
              </a:clrChange>
              <a:grayscl/>
              <a:biLevel thresh="50000"/>
              <a:extLst>
                <a:ext uri="{28A0092B-C50C-407E-A947-70E740481C1C}">
                  <a14:useLocalDpi xmlns:a14="http://schemas.microsoft.com/office/drawing/2010/main" val="0"/>
                </a:ext>
              </a:extLst>
            </a:blip>
            <a:srcRect t="4150" r="5446" b="35094"/>
            <a:stretch>
              <a:fillRect/>
            </a:stretch>
          </p:blipFill>
          <p:spPr bwMode="auto">
            <a:xfrm rot="10800000">
              <a:off x="626" y="851"/>
              <a:ext cx="330" cy="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3085" name="Group 168"/>
          <p:cNvGrpSpPr>
            <a:grpSpLocks/>
          </p:cNvGrpSpPr>
          <p:nvPr/>
        </p:nvGrpSpPr>
        <p:grpSpPr bwMode="auto">
          <a:xfrm>
            <a:off x="222250" y="3059113"/>
            <a:ext cx="3743325" cy="1571625"/>
            <a:chOff x="2260" y="663"/>
            <a:chExt cx="2358" cy="990"/>
          </a:xfrm>
        </p:grpSpPr>
        <p:sp>
          <p:nvSpPr>
            <p:cNvPr id="3099" name="AutoShape 169"/>
            <p:cNvSpPr>
              <a:spLocks noChangeArrowheads="1"/>
            </p:cNvSpPr>
            <p:nvPr/>
          </p:nvSpPr>
          <p:spPr bwMode="auto">
            <a:xfrm rot="180000">
              <a:off x="3284" y="670"/>
              <a:ext cx="342"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895 w 21600"/>
                <a:gd name="T13" fmla="*/ 1903 h 21600"/>
                <a:gd name="T14" fmla="*/ 19705 w 21600"/>
                <a:gd name="T15" fmla="*/ 19697 h 21600"/>
              </a:gdLst>
              <a:ahLst/>
              <a:cxnLst>
                <a:cxn ang="T8">
                  <a:pos x="T0" y="T1"/>
                </a:cxn>
                <a:cxn ang="T9">
                  <a:pos x="T2" y="T3"/>
                </a:cxn>
                <a:cxn ang="T10">
                  <a:pos x="T4" y="T5"/>
                </a:cxn>
                <a:cxn ang="T11">
                  <a:pos x="T6" y="T7"/>
                </a:cxn>
              </a:cxnLst>
              <a:rect l="T12" t="T13" r="T14" b="T15"/>
              <a:pathLst>
                <a:path w="21600" h="21600">
                  <a:moveTo>
                    <a:pt x="0" y="0"/>
                  </a:moveTo>
                  <a:lnTo>
                    <a:pt x="189" y="21600"/>
                  </a:lnTo>
                  <a:lnTo>
                    <a:pt x="21411"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00" name="AutoShape 170"/>
            <p:cNvSpPr>
              <a:spLocks noChangeArrowheads="1"/>
            </p:cNvSpPr>
            <p:nvPr/>
          </p:nvSpPr>
          <p:spPr bwMode="auto">
            <a:xfrm rot="420000">
              <a:off x="3620" y="702"/>
              <a:ext cx="341"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217 w 21600"/>
                <a:gd name="T13" fmla="*/ 2238 h 21600"/>
                <a:gd name="T14" fmla="*/ 19383 w 21600"/>
                <a:gd name="T15" fmla="*/ 19362 h 21600"/>
              </a:gdLst>
              <a:ahLst/>
              <a:cxnLst>
                <a:cxn ang="T8">
                  <a:pos x="T0" y="T1"/>
                </a:cxn>
                <a:cxn ang="T9">
                  <a:pos x="T2" y="T3"/>
                </a:cxn>
                <a:cxn ang="T10">
                  <a:pos x="T4" y="T5"/>
                </a:cxn>
                <a:cxn ang="T11">
                  <a:pos x="T6" y="T7"/>
                </a:cxn>
              </a:cxnLst>
              <a:rect l="T12" t="T13" r="T14" b="T15"/>
              <a:pathLst>
                <a:path w="21600" h="21600">
                  <a:moveTo>
                    <a:pt x="0" y="0"/>
                  </a:moveTo>
                  <a:lnTo>
                    <a:pt x="786" y="21600"/>
                  </a:lnTo>
                  <a:lnTo>
                    <a:pt x="20814"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01" name="AutoShape 171"/>
            <p:cNvSpPr>
              <a:spLocks noChangeArrowheads="1"/>
            </p:cNvSpPr>
            <p:nvPr/>
          </p:nvSpPr>
          <p:spPr bwMode="auto">
            <a:xfrm rot="660000">
              <a:off x="3951" y="755"/>
              <a:ext cx="339"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912 w 21600"/>
                <a:gd name="T13" fmla="*/ 1903 h 21600"/>
                <a:gd name="T14" fmla="*/ 19688 w 21600"/>
                <a:gd name="T15" fmla="*/ 19697 h 21600"/>
              </a:gdLst>
              <a:ahLst/>
              <a:cxnLst>
                <a:cxn ang="T8">
                  <a:pos x="T0" y="T1"/>
                </a:cxn>
                <a:cxn ang="T9">
                  <a:pos x="T2" y="T3"/>
                </a:cxn>
                <a:cxn ang="T10">
                  <a:pos x="T4" y="T5"/>
                </a:cxn>
                <a:cxn ang="T11">
                  <a:pos x="T6" y="T7"/>
                </a:cxn>
              </a:cxnLst>
              <a:rect l="T12" t="T13" r="T14" b="T15"/>
              <a:pathLst>
                <a:path w="21600" h="21600">
                  <a:moveTo>
                    <a:pt x="0" y="0"/>
                  </a:moveTo>
                  <a:lnTo>
                    <a:pt x="261" y="21600"/>
                  </a:lnTo>
                  <a:lnTo>
                    <a:pt x="21339"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02" name="AutoShape 172"/>
            <p:cNvSpPr>
              <a:spLocks noChangeArrowheads="1"/>
            </p:cNvSpPr>
            <p:nvPr/>
          </p:nvSpPr>
          <p:spPr bwMode="auto">
            <a:xfrm rot="900000">
              <a:off x="4277" y="832"/>
              <a:ext cx="341"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90 w 21600"/>
                <a:gd name="T13" fmla="*/ 2126 h 21600"/>
                <a:gd name="T14" fmla="*/ 19510 w 21600"/>
                <a:gd name="T15" fmla="*/ 19474 h 21600"/>
              </a:gdLst>
              <a:ahLst/>
              <a:cxnLst>
                <a:cxn ang="T8">
                  <a:pos x="T0" y="T1"/>
                </a:cxn>
                <a:cxn ang="T9">
                  <a:pos x="T2" y="T3"/>
                </a:cxn>
                <a:cxn ang="T10">
                  <a:pos x="T4" y="T5"/>
                </a:cxn>
                <a:cxn ang="T11">
                  <a:pos x="T6" y="T7"/>
                </a:cxn>
              </a:cxnLst>
              <a:rect l="T12" t="T13" r="T14" b="T15"/>
              <a:pathLst>
                <a:path w="21600" h="21600">
                  <a:moveTo>
                    <a:pt x="0" y="0"/>
                  </a:moveTo>
                  <a:lnTo>
                    <a:pt x="600" y="21600"/>
                  </a:lnTo>
                  <a:lnTo>
                    <a:pt x="21000"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03" name="Line 173"/>
            <p:cNvSpPr>
              <a:spLocks noChangeAspect="1" noChangeShapeType="1"/>
            </p:cNvSpPr>
            <p:nvPr/>
          </p:nvSpPr>
          <p:spPr bwMode="auto">
            <a:xfrm rot="-5220000">
              <a:off x="3535" y="776"/>
              <a:ext cx="183" cy="7"/>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4" name="Line 174"/>
            <p:cNvSpPr>
              <a:spLocks noChangeAspect="1" noChangeShapeType="1"/>
            </p:cNvSpPr>
            <p:nvPr/>
          </p:nvSpPr>
          <p:spPr bwMode="auto">
            <a:xfrm rot="-5220000">
              <a:off x="3866" y="810"/>
              <a:ext cx="176" cy="17"/>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5" name="Line 175"/>
            <p:cNvSpPr>
              <a:spLocks noChangeAspect="1" noChangeShapeType="1"/>
            </p:cNvSpPr>
            <p:nvPr/>
          </p:nvSpPr>
          <p:spPr bwMode="auto">
            <a:xfrm rot="-4759290">
              <a:off x="4193" y="881"/>
              <a:ext cx="183" cy="7"/>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6" name="AutoShape 176"/>
            <p:cNvSpPr>
              <a:spLocks noChangeAspect="1" noChangeArrowheads="1"/>
            </p:cNvSpPr>
            <p:nvPr/>
          </p:nvSpPr>
          <p:spPr bwMode="auto">
            <a:xfrm rot="10800000" flipV="1">
              <a:off x="3010" y="663"/>
              <a:ext cx="278" cy="7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719 w 21600"/>
                <a:gd name="T13" fmla="*/ 2749 h 21600"/>
                <a:gd name="T14" fmla="*/ 18881 w 21600"/>
                <a:gd name="T15" fmla="*/ 18851 h 21600"/>
              </a:gdLst>
              <a:ahLst/>
              <a:cxnLst>
                <a:cxn ang="T8">
                  <a:pos x="T0" y="T1"/>
                </a:cxn>
                <a:cxn ang="T9">
                  <a:pos x="T2" y="T3"/>
                </a:cxn>
                <a:cxn ang="T10">
                  <a:pos x="T4" y="T5"/>
                </a:cxn>
                <a:cxn ang="T11">
                  <a:pos x="T6" y="T7"/>
                </a:cxn>
              </a:cxnLst>
              <a:rect l="T12" t="T13" r="T14" b="T15"/>
              <a:pathLst>
                <a:path w="21600" h="21600">
                  <a:moveTo>
                    <a:pt x="0" y="0"/>
                  </a:moveTo>
                  <a:lnTo>
                    <a:pt x="1897" y="21600"/>
                  </a:lnTo>
                  <a:lnTo>
                    <a:pt x="19703"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07" name="AutoShape 177"/>
            <p:cNvSpPr>
              <a:spLocks noChangeAspect="1" noChangeArrowheads="1"/>
            </p:cNvSpPr>
            <p:nvPr/>
          </p:nvSpPr>
          <p:spPr bwMode="auto">
            <a:xfrm rot="10800000">
              <a:off x="3031" y="1440"/>
              <a:ext cx="233" cy="201"/>
            </a:xfrm>
            <a:prstGeom prst="triangle">
              <a:avLst>
                <a:gd name="adj" fmla="val 50000"/>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08" name="AutoShape 178"/>
            <p:cNvSpPr>
              <a:spLocks noChangeAspect="1" noChangeArrowheads="1"/>
            </p:cNvSpPr>
            <p:nvPr/>
          </p:nvSpPr>
          <p:spPr bwMode="auto">
            <a:xfrm rot="10560000" flipV="1">
              <a:off x="2754" y="670"/>
              <a:ext cx="277" cy="7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729 w 21600"/>
                <a:gd name="T13" fmla="*/ 2749 h 21600"/>
                <a:gd name="T14" fmla="*/ 18871 w 21600"/>
                <a:gd name="T15" fmla="*/ 18851 h 21600"/>
              </a:gdLst>
              <a:ahLst/>
              <a:cxnLst>
                <a:cxn ang="T8">
                  <a:pos x="T0" y="T1"/>
                </a:cxn>
                <a:cxn ang="T9">
                  <a:pos x="T2" y="T3"/>
                </a:cxn>
                <a:cxn ang="T10">
                  <a:pos x="T4" y="T5"/>
                </a:cxn>
                <a:cxn ang="T11">
                  <a:pos x="T6" y="T7"/>
                </a:cxn>
              </a:cxnLst>
              <a:rect l="T12" t="T13" r="T14" b="T15"/>
              <a:pathLst>
                <a:path w="21600" h="21600">
                  <a:moveTo>
                    <a:pt x="0" y="0"/>
                  </a:moveTo>
                  <a:lnTo>
                    <a:pt x="1897" y="21600"/>
                  </a:lnTo>
                  <a:lnTo>
                    <a:pt x="19703"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09" name="AutoShape 179"/>
            <p:cNvSpPr>
              <a:spLocks noChangeAspect="1" noChangeArrowheads="1"/>
            </p:cNvSpPr>
            <p:nvPr/>
          </p:nvSpPr>
          <p:spPr bwMode="auto">
            <a:xfrm rot="10620000">
              <a:off x="2818" y="1447"/>
              <a:ext cx="218" cy="188"/>
            </a:xfrm>
            <a:prstGeom prst="triangle">
              <a:avLst>
                <a:gd name="adj" fmla="val 50000"/>
              </a:avLst>
            </a:pr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10" name="AutoShape 180"/>
            <p:cNvSpPr>
              <a:spLocks noChangeAspect="1" noChangeArrowheads="1"/>
            </p:cNvSpPr>
            <p:nvPr/>
          </p:nvSpPr>
          <p:spPr bwMode="auto">
            <a:xfrm rot="10320000" flipV="1">
              <a:off x="2500" y="698"/>
              <a:ext cx="277" cy="7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729 w 21600"/>
                <a:gd name="T13" fmla="*/ 2749 h 21600"/>
                <a:gd name="T14" fmla="*/ 18871 w 21600"/>
                <a:gd name="T15" fmla="*/ 18851 h 21600"/>
              </a:gdLst>
              <a:ahLst/>
              <a:cxnLst>
                <a:cxn ang="T8">
                  <a:pos x="T0" y="T1"/>
                </a:cxn>
                <a:cxn ang="T9">
                  <a:pos x="T2" y="T3"/>
                </a:cxn>
                <a:cxn ang="T10">
                  <a:pos x="T4" y="T5"/>
                </a:cxn>
                <a:cxn ang="T11">
                  <a:pos x="T6" y="T7"/>
                </a:cxn>
              </a:cxnLst>
              <a:rect l="T12" t="T13" r="T14" b="T15"/>
              <a:pathLst>
                <a:path w="21600" h="21600">
                  <a:moveTo>
                    <a:pt x="0" y="0"/>
                  </a:moveTo>
                  <a:lnTo>
                    <a:pt x="1897" y="21600"/>
                  </a:lnTo>
                  <a:lnTo>
                    <a:pt x="19703" y="21600"/>
                  </a:lnTo>
                  <a:lnTo>
                    <a:pt x="21600" y="0"/>
                  </a:lnTo>
                  <a:lnTo>
                    <a:pt x="0" y="0"/>
                  </a:lnTo>
                  <a:close/>
                </a:path>
              </a:pathLst>
            </a:cu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11" name="AutoShape 181"/>
            <p:cNvSpPr>
              <a:spLocks noChangeAspect="1" noChangeArrowheads="1"/>
            </p:cNvSpPr>
            <p:nvPr/>
          </p:nvSpPr>
          <p:spPr bwMode="auto">
            <a:xfrm rot="10080000" flipV="1">
              <a:off x="2260" y="744"/>
              <a:ext cx="267" cy="77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751 w 21600"/>
                <a:gd name="T13" fmla="*/ 2742 h 21600"/>
                <a:gd name="T14" fmla="*/ 18849 w 21600"/>
                <a:gd name="T15" fmla="*/ 18858 h 21600"/>
              </a:gdLst>
              <a:ahLst/>
              <a:cxnLst>
                <a:cxn ang="T8">
                  <a:pos x="T0" y="T1"/>
                </a:cxn>
                <a:cxn ang="T9">
                  <a:pos x="T2" y="T3"/>
                </a:cxn>
                <a:cxn ang="T10">
                  <a:pos x="T4" y="T5"/>
                </a:cxn>
                <a:cxn ang="T11">
                  <a:pos x="T6" y="T7"/>
                </a:cxn>
              </a:cxnLst>
              <a:rect l="T12" t="T13" r="T14" b="T15"/>
              <a:pathLst>
                <a:path w="21600" h="21600">
                  <a:moveTo>
                    <a:pt x="0" y="0"/>
                  </a:moveTo>
                  <a:lnTo>
                    <a:pt x="1897" y="21600"/>
                  </a:lnTo>
                  <a:lnTo>
                    <a:pt x="19703"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12" name="Line 182"/>
            <p:cNvSpPr>
              <a:spLocks noChangeAspect="1" noChangeShapeType="1"/>
            </p:cNvSpPr>
            <p:nvPr/>
          </p:nvSpPr>
          <p:spPr bwMode="auto">
            <a:xfrm rot="16200000" flipV="1">
              <a:off x="2647" y="1038"/>
              <a:ext cx="745" cy="26"/>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13" name="Line 183"/>
            <p:cNvSpPr>
              <a:spLocks noChangeAspect="1" noChangeShapeType="1"/>
            </p:cNvSpPr>
            <p:nvPr/>
          </p:nvSpPr>
          <p:spPr bwMode="auto">
            <a:xfrm rot="16200000" flipV="1">
              <a:off x="2381" y="1029"/>
              <a:ext cx="763" cy="77"/>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14" name="Line 184"/>
            <p:cNvSpPr>
              <a:spLocks noChangeAspect="1" noChangeShapeType="1"/>
            </p:cNvSpPr>
            <p:nvPr/>
          </p:nvSpPr>
          <p:spPr bwMode="auto">
            <a:xfrm rot="16200000" flipV="1">
              <a:off x="2144" y="1037"/>
              <a:ext cx="743" cy="133"/>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15" name="Line 185"/>
            <p:cNvSpPr>
              <a:spLocks noChangeAspect="1" noChangeShapeType="1"/>
            </p:cNvSpPr>
            <p:nvPr/>
          </p:nvSpPr>
          <p:spPr bwMode="auto">
            <a:xfrm rot="16200000" flipV="1">
              <a:off x="3146" y="1339"/>
              <a:ext cx="5" cy="199"/>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16" name="Line 186"/>
            <p:cNvSpPr>
              <a:spLocks noChangeAspect="1" noChangeShapeType="1"/>
            </p:cNvSpPr>
            <p:nvPr/>
          </p:nvSpPr>
          <p:spPr bwMode="auto">
            <a:xfrm rot="-5400000" flipH="1" flipV="1">
              <a:off x="2913" y="1341"/>
              <a:ext cx="15" cy="209"/>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17" name="AutoShape 187"/>
            <p:cNvSpPr>
              <a:spLocks noChangeAspect="1" noChangeArrowheads="1"/>
            </p:cNvSpPr>
            <p:nvPr/>
          </p:nvSpPr>
          <p:spPr bwMode="auto">
            <a:xfrm rot="10320000">
              <a:off x="2599" y="1465"/>
              <a:ext cx="218" cy="188"/>
            </a:xfrm>
            <a:prstGeom prst="triangle">
              <a:avLst>
                <a:gd name="adj" fmla="val 50000"/>
              </a:avLst>
            </a:pr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18" name="Line 188"/>
            <p:cNvSpPr>
              <a:spLocks noChangeAspect="1" noChangeShapeType="1"/>
            </p:cNvSpPr>
            <p:nvPr/>
          </p:nvSpPr>
          <p:spPr bwMode="auto">
            <a:xfrm rot="-5640000" flipH="1" flipV="1">
              <a:off x="2681" y="1363"/>
              <a:ext cx="15" cy="209"/>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19" name="Line 189"/>
            <p:cNvSpPr>
              <a:spLocks noChangeShapeType="1"/>
            </p:cNvSpPr>
            <p:nvPr/>
          </p:nvSpPr>
          <p:spPr bwMode="auto">
            <a:xfrm rot="-5220000">
              <a:off x="3194" y="759"/>
              <a:ext cx="183" cy="0"/>
            </a:xfrm>
            <a:prstGeom prst="line">
              <a:avLst/>
            </a:prstGeom>
            <a:noFill/>
            <a:ln w="22225">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0" name="AutoShape 190"/>
            <p:cNvSpPr>
              <a:spLocks noChangeAspect="1" noChangeArrowheads="1"/>
            </p:cNvSpPr>
            <p:nvPr/>
          </p:nvSpPr>
          <p:spPr bwMode="auto">
            <a:xfrm rot="377997">
              <a:off x="3759" y="710"/>
              <a:ext cx="90" cy="95"/>
            </a:xfrm>
            <a:prstGeom prst="upArrow">
              <a:avLst>
                <a:gd name="adj1" fmla="val 36713"/>
                <a:gd name="adj2" fmla="val 58388"/>
              </a:avLst>
            </a:prstGeom>
            <a:solidFill>
              <a:srgbClr val="FF99CC"/>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3121" name="AutoShape 191"/>
            <p:cNvSpPr>
              <a:spLocks noChangeAspect="1" noChangeArrowheads="1"/>
            </p:cNvSpPr>
            <p:nvPr/>
          </p:nvSpPr>
          <p:spPr bwMode="auto">
            <a:xfrm rot="960000">
              <a:off x="4415" y="837"/>
              <a:ext cx="90" cy="95"/>
            </a:xfrm>
            <a:prstGeom prst="upArrow">
              <a:avLst>
                <a:gd name="adj1" fmla="val 36713"/>
                <a:gd name="adj2" fmla="val 58388"/>
              </a:avLst>
            </a:prstGeom>
            <a:solidFill>
              <a:srgbClr val="FFCC99"/>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3122" name="AutoShape 192"/>
            <p:cNvSpPr>
              <a:spLocks noChangeAspect="1" noChangeArrowheads="1"/>
            </p:cNvSpPr>
            <p:nvPr/>
          </p:nvSpPr>
          <p:spPr bwMode="auto">
            <a:xfrm rot="780000">
              <a:off x="4092" y="762"/>
              <a:ext cx="90" cy="95"/>
            </a:xfrm>
            <a:prstGeom prst="upArrow">
              <a:avLst>
                <a:gd name="adj1" fmla="val 36713"/>
                <a:gd name="adj2" fmla="val 58388"/>
              </a:avLst>
            </a:prstGeom>
            <a:solidFill>
              <a:srgbClr val="CC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grpSp>
      <p:sp>
        <p:nvSpPr>
          <p:cNvPr id="3086" name="Text Box 193"/>
          <p:cNvSpPr txBox="1">
            <a:spLocks noChangeArrowheads="1"/>
          </p:cNvSpPr>
          <p:nvPr/>
        </p:nvSpPr>
        <p:spPr bwMode="auto">
          <a:xfrm>
            <a:off x="992188" y="3429000"/>
            <a:ext cx="504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r>
              <a:rPr lang="en-US" altLang="ja-JP" sz="2400">
                <a:latin typeface="Impact" pitchFamily="34" charset="0"/>
              </a:rPr>
              <a:t>④</a:t>
            </a:r>
          </a:p>
        </p:txBody>
      </p:sp>
      <p:sp>
        <p:nvSpPr>
          <p:cNvPr id="3087" name="Text Box 194"/>
          <p:cNvSpPr txBox="1">
            <a:spLocks noChangeArrowheads="1"/>
          </p:cNvSpPr>
          <p:nvPr/>
        </p:nvSpPr>
        <p:spPr bwMode="auto">
          <a:xfrm rot="4869391">
            <a:off x="-34925" y="3654426"/>
            <a:ext cx="915987"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spcBef>
                <a:spcPct val="50000"/>
              </a:spcBef>
            </a:pPr>
            <a:r>
              <a:rPr lang="ja-JP" altLang="en-US" b="0"/>
              <a:t>ハブ</a:t>
            </a:r>
            <a:r>
              <a:rPr lang="en-US" altLang="ja-JP" b="0"/>
              <a:t>1</a:t>
            </a:r>
          </a:p>
        </p:txBody>
      </p:sp>
      <p:sp>
        <p:nvSpPr>
          <p:cNvPr id="3088" name="Text Box 195"/>
          <p:cNvSpPr txBox="1">
            <a:spLocks noChangeArrowheads="1"/>
          </p:cNvSpPr>
          <p:nvPr/>
        </p:nvSpPr>
        <p:spPr bwMode="auto">
          <a:xfrm rot="10800000">
            <a:off x="1617663" y="119063"/>
            <a:ext cx="1800225"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spcBef>
                <a:spcPct val="50000"/>
              </a:spcBef>
            </a:pPr>
            <a:r>
              <a:rPr lang="ja-JP" altLang="en-US" b="0"/>
              <a:t>ジェネレーター</a:t>
            </a:r>
          </a:p>
        </p:txBody>
      </p:sp>
      <p:sp>
        <p:nvSpPr>
          <p:cNvPr id="3089" name="Freeform 196"/>
          <p:cNvSpPr>
            <a:spLocks/>
          </p:cNvSpPr>
          <p:nvPr/>
        </p:nvSpPr>
        <p:spPr bwMode="auto">
          <a:xfrm rot="-5400000">
            <a:off x="2032000" y="911225"/>
            <a:ext cx="44450" cy="4070350"/>
          </a:xfrm>
          <a:custGeom>
            <a:avLst/>
            <a:gdLst>
              <a:gd name="T0" fmla="*/ 2147483647 w 28"/>
              <a:gd name="T1" fmla="*/ 2147483647 h 2564"/>
              <a:gd name="T2" fmla="*/ 0 w 28"/>
              <a:gd name="T3" fmla="*/ 0 h 2564"/>
              <a:gd name="T4" fmla="*/ 0 60000 65536"/>
              <a:gd name="T5" fmla="*/ 0 60000 65536"/>
            </a:gdLst>
            <a:ahLst/>
            <a:cxnLst>
              <a:cxn ang="T4">
                <a:pos x="T0" y="T1"/>
              </a:cxn>
              <a:cxn ang="T5">
                <a:pos x="T2" y="T3"/>
              </a:cxn>
            </a:cxnLst>
            <a:rect l="0" t="0" r="r" b="b"/>
            <a:pathLst>
              <a:path w="28" h="2564">
                <a:moveTo>
                  <a:pt x="28" y="2564"/>
                </a:moveTo>
                <a:lnTo>
                  <a:pt x="0" y="0"/>
                </a:lnTo>
              </a:path>
            </a:pathLst>
          </a:custGeom>
          <a:noFill/>
          <a:ln w="9525" cap="flat" cmpd="sng">
            <a:solidFill>
              <a:srgbClr val="FF0000"/>
            </a:solidFill>
            <a:prstDash val="dash"/>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3090" name="Group 198"/>
          <p:cNvGrpSpPr>
            <a:grpSpLocks/>
          </p:cNvGrpSpPr>
          <p:nvPr/>
        </p:nvGrpSpPr>
        <p:grpSpPr bwMode="auto">
          <a:xfrm rot="-5400000">
            <a:off x="1839913" y="1223963"/>
            <a:ext cx="419100" cy="228600"/>
            <a:chOff x="5299" y="2233"/>
            <a:chExt cx="253" cy="138"/>
          </a:xfrm>
        </p:grpSpPr>
        <p:sp>
          <p:nvSpPr>
            <p:cNvPr id="3096" name="AutoShape 199"/>
            <p:cNvSpPr>
              <a:spLocks noChangeArrowheads="1"/>
            </p:cNvSpPr>
            <p:nvPr/>
          </p:nvSpPr>
          <p:spPr bwMode="auto">
            <a:xfrm rot="5400000">
              <a:off x="5326" y="2210"/>
              <a:ext cx="136" cy="18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47 w 21600"/>
                <a:gd name="T13" fmla="*/ 4391 h 21600"/>
                <a:gd name="T14" fmla="*/ 17153 w 21600"/>
                <a:gd name="T15" fmla="*/ 17209 h 21600"/>
              </a:gdLst>
              <a:ahLst/>
              <a:cxnLst>
                <a:cxn ang="T8">
                  <a:pos x="T0" y="T1"/>
                </a:cxn>
                <a:cxn ang="T9">
                  <a:pos x="T2" y="T3"/>
                </a:cxn>
                <a:cxn ang="T10">
                  <a:pos x="T4" y="T5"/>
                </a:cxn>
                <a:cxn ang="T11">
                  <a:pos x="T6" y="T7"/>
                </a:cxn>
              </a:cxnLst>
              <a:rect l="T12" t="T13" r="T14" b="T15"/>
              <a:pathLst>
                <a:path w="21600" h="21600">
                  <a:moveTo>
                    <a:pt x="0" y="0"/>
                  </a:moveTo>
                  <a:lnTo>
                    <a:pt x="5241" y="21600"/>
                  </a:lnTo>
                  <a:lnTo>
                    <a:pt x="16359" y="21600"/>
                  </a:lnTo>
                  <a:lnTo>
                    <a:pt x="21600" y="0"/>
                  </a:lnTo>
                  <a:lnTo>
                    <a:pt x="0" y="0"/>
                  </a:lnTo>
                  <a:close/>
                </a:path>
              </a:pathLst>
            </a:custGeom>
            <a:solidFill>
              <a:srgbClr val="FFFFFF"/>
            </a:solidFill>
            <a:ln w="9525"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97" name="Oval 200"/>
            <p:cNvSpPr>
              <a:spLocks noChangeAspect="1" noChangeArrowheads="1"/>
            </p:cNvSpPr>
            <p:nvPr/>
          </p:nvSpPr>
          <p:spPr bwMode="auto">
            <a:xfrm>
              <a:off x="5416" y="2235"/>
              <a:ext cx="136" cy="136"/>
            </a:xfrm>
            <a:prstGeom prst="ellipse">
              <a:avLst/>
            </a:prstGeom>
            <a:solidFill>
              <a:srgbClr val="FFFFFF"/>
            </a:solidFill>
            <a:ln w="9525" algn="ctr">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98" name="AutoShape 201"/>
            <p:cNvSpPr>
              <a:spLocks noChangeArrowheads="1"/>
            </p:cNvSpPr>
            <p:nvPr/>
          </p:nvSpPr>
          <p:spPr bwMode="auto">
            <a:xfrm rot="5400000">
              <a:off x="5322" y="2219"/>
              <a:ext cx="119" cy="16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356 w 21600"/>
                <a:gd name="T13" fmla="*/ 4451 h 21600"/>
                <a:gd name="T14" fmla="*/ 17244 w 21600"/>
                <a:gd name="T15" fmla="*/ 17149 h 21600"/>
              </a:gdLst>
              <a:ahLst/>
              <a:cxnLst>
                <a:cxn ang="T8">
                  <a:pos x="T0" y="T1"/>
                </a:cxn>
                <a:cxn ang="T9">
                  <a:pos x="T2" y="T3"/>
                </a:cxn>
                <a:cxn ang="T10">
                  <a:pos x="T4" y="T5"/>
                </a:cxn>
                <a:cxn ang="T11">
                  <a:pos x="T6" y="T7"/>
                </a:cxn>
              </a:cxnLst>
              <a:rect l="T12" t="T13" r="T14" b="T15"/>
              <a:pathLst>
                <a:path w="21600" h="21600">
                  <a:moveTo>
                    <a:pt x="0" y="0"/>
                  </a:moveTo>
                  <a:lnTo>
                    <a:pt x="5263" y="21600"/>
                  </a:lnTo>
                  <a:lnTo>
                    <a:pt x="16337" y="21600"/>
                  </a:lnTo>
                  <a:lnTo>
                    <a:pt x="21600" y="0"/>
                  </a:lnTo>
                  <a:lnTo>
                    <a:pt x="0" y="0"/>
                  </a:lnTo>
                  <a:close/>
                </a:path>
              </a:pathLst>
            </a:cu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091" name="Line 471"/>
          <p:cNvSpPr>
            <a:spLocks noChangeShapeType="1"/>
          </p:cNvSpPr>
          <p:nvPr/>
        </p:nvSpPr>
        <p:spPr bwMode="auto">
          <a:xfrm rot="-3600000" flipH="1" flipV="1">
            <a:off x="8901906" y="4858544"/>
            <a:ext cx="166688"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2" name="Line 541"/>
          <p:cNvSpPr>
            <a:spLocks noChangeShapeType="1"/>
          </p:cNvSpPr>
          <p:nvPr/>
        </p:nvSpPr>
        <p:spPr bwMode="auto">
          <a:xfrm rot="-6600000">
            <a:off x="9125744" y="3366294"/>
            <a:ext cx="331787" cy="3175"/>
          </a:xfrm>
          <a:prstGeom prst="line">
            <a:avLst/>
          </a:prstGeom>
          <a:noFill/>
          <a:ln w="9525">
            <a:solidFill>
              <a:srgbClr val="FF99CC"/>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3" name="Line 542"/>
          <p:cNvSpPr>
            <a:spLocks noChangeShapeType="1"/>
          </p:cNvSpPr>
          <p:nvPr/>
        </p:nvSpPr>
        <p:spPr bwMode="auto">
          <a:xfrm rot="-6433072">
            <a:off x="8975726" y="3003550"/>
            <a:ext cx="387350" cy="3175"/>
          </a:xfrm>
          <a:prstGeom prst="line">
            <a:avLst/>
          </a:prstGeom>
          <a:noFill/>
          <a:ln w="9525">
            <a:solidFill>
              <a:srgbClr val="00FFFF"/>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4" name="Line 543"/>
          <p:cNvSpPr>
            <a:spLocks noChangeShapeType="1"/>
          </p:cNvSpPr>
          <p:nvPr/>
        </p:nvSpPr>
        <p:spPr bwMode="auto">
          <a:xfrm rot="-5880000">
            <a:off x="9351169" y="4204494"/>
            <a:ext cx="325437" cy="3175"/>
          </a:xfrm>
          <a:prstGeom prst="line">
            <a:avLst/>
          </a:prstGeom>
          <a:noFill/>
          <a:ln w="9525">
            <a:solidFill>
              <a:srgbClr val="FFCC99"/>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pic>
        <p:nvPicPr>
          <p:cNvPr id="3095" name="Picture 340" descr="C:\Users\student\Desktop\88x3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75738" y="6540500"/>
            <a:ext cx="77311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490"/>
          <p:cNvGrpSpPr>
            <a:grpSpLocks/>
          </p:cNvGrpSpPr>
          <p:nvPr/>
        </p:nvGrpSpPr>
        <p:grpSpPr bwMode="auto">
          <a:xfrm rot="10800000">
            <a:off x="201613" y="1893888"/>
            <a:ext cx="9705975" cy="6521450"/>
            <a:chOff x="-9" y="-984"/>
            <a:chExt cx="6114" cy="4108"/>
          </a:xfrm>
        </p:grpSpPr>
        <p:sp>
          <p:nvSpPr>
            <p:cNvPr id="4172" name="Freeform 491" descr="80%"/>
            <p:cNvSpPr>
              <a:spLocks/>
            </p:cNvSpPr>
            <p:nvPr/>
          </p:nvSpPr>
          <p:spPr bwMode="auto">
            <a:xfrm>
              <a:off x="1" y="145"/>
              <a:ext cx="1067" cy="1151"/>
            </a:xfrm>
            <a:custGeom>
              <a:avLst/>
              <a:gdLst>
                <a:gd name="T0" fmla="*/ 180 w 1067"/>
                <a:gd name="T1" fmla="*/ 1151 h 1151"/>
                <a:gd name="T2" fmla="*/ 0 w 1067"/>
                <a:gd name="T3" fmla="*/ 207 h 1151"/>
                <a:gd name="T4" fmla="*/ 989 w 1067"/>
                <a:gd name="T5" fmla="*/ 0 h 1151"/>
                <a:gd name="T6" fmla="*/ 1067 w 1067"/>
                <a:gd name="T7" fmla="*/ 375 h 1151"/>
                <a:gd name="T8" fmla="*/ 664 w 1067"/>
                <a:gd name="T9" fmla="*/ 809 h 1151"/>
                <a:gd name="T10" fmla="*/ 651 w 1067"/>
                <a:gd name="T11" fmla="*/ 859 h 1151"/>
                <a:gd name="T12" fmla="*/ 598 w 1067"/>
                <a:gd name="T13" fmla="*/ 1043 h 115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67" h="1151">
                  <a:moveTo>
                    <a:pt x="180" y="1151"/>
                  </a:moveTo>
                  <a:lnTo>
                    <a:pt x="0" y="207"/>
                  </a:lnTo>
                  <a:lnTo>
                    <a:pt x="989" y="0"/>
                  </a:lnTo>
                  <a:lnTo>
                    <a:pt x="1067" y="375"/>
                  </a:lnTo>
                  <a:lnTo>
                    <a:pt x="664" y="809"/>
                  </a:lnTo>
                  <a:lnTo>
                    <a:pt x="651" y="859"/>
                  </a:lnTo>
                  <a:lnTo>
                    <a:pt x="598" y="1043"/>
                  </a:lnTo>
                </a:path>
              </a:pathLst>
            </a:custGeom>
            <a:pattFill prst="pct80">
              <a:fgClr>
                <a:srgbClr val="C0C0C0"/>
              </a:fgClr>
              <a:bgClr>
                <a:schemeClr val="bg1"/>
              </a:bgClr>
            </a:patt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73" name="Rectangle 492"/>
            <p:cNvSpPr>
              <a:spLocks noChangeArrowheads="1"/>
            </p:cNvSpPr>
            <p:nvPr/>
          </p:nvSpPr>
          <p:spPr bwMode="auto">
            <a:xfrm rot="-780000">
              <a:off x="255" y="1252"/>
              <a:ext cx="428" cy="749"/>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74" name="Rectangle 493"/>
            <p:cNvSpPr>
              <a:spLocks noChangeArrowheads="1"/>
            </p:cNvSpPr>
            <p:nvPr/>
          </p:nvSpPr>
          <p:spPr bwMode="auto">
            <a:xfrm rot="4627671">
              <a:off x="363" y="1056"/>
              <a:ext cx="59" cy="418"/>
            </a:xfrm>
            <a:prstGeom prst="rect">
              <a:avLst/>
            </a:prstGeom>
            <a:solidFill>
              <a:srgbClr val="C0C0C0"/>
            </a:solid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175" name="Group 494"/>
            <p:cNvGrpSpPr>
              <a:grpSpLocks/>
            </p:cNvGrpSpPr>
            <p:nvPr/>
          </p:nvGrpSpPr>
          <p:grpSpPr bwMode="auto">
            <a:xfrm>
              <a:off x="3" y="-984"/>
              <a:ext cx="6102" cy="3679"/>
              <a:chOff x="-3" y="-982"/>
              <a:chExt cx="6102" cy="3679"/>
            </a:xfrm>
          </p:grpSpPr>
          <p:sp>
            <p:nvSpPr>
              <p:cNvPr id="4219" name="AutoShape 495"/>
              <p:cNvSpPr>
                <a:spLocks noChangeAspect="1" noChangeArrowheads="1"/>
              </p:cNvSpPr>
              <p:nvPr/>
            </p:nvSpPr>
            <p:spPr bwMode="auto">
              <a:xfrm rot="4522136">
                <a:off x="691" y="1713"/>
                <a:ext cx="43" cy="38"/>
              </a:xfrm>
              <a:prstGeom prst="triangle">
                <a:avLst>
                  <a:gd name="adj" fmla="val 50000"/>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4220" name="Freeform 496"/>
              <p:cNvSpPr>
                <a:spLocks noChangeAspect="1"/>
              </p:cNvSpPr>
              <p:nvPr/>
            </p:nvSpPr>
            <p:spPr bwMode="auto">
              <a:xfrm rot="9395471">
                <a:off x="1052" y="1785"/>
                <a:ext cx="957" cy="912"/>
              </a:xfrm>
              <a:custGeom>
                <a:avLst/>
                <a:gdLst>
                  <a:gd name="T0" fmla="*/ 1414 w 885"/>
                  <a:gd name="T1" fmla="*/ 1352 h 843"/>
                  <a:gd name="T2" fmla="*/ 0 w 885"/>
                  <a:gd name="T3" fmla="*/ 0 h 843"/>
                  <a:gd name="T4" fmla="*/ 0 60000 65536"/>
                  <a:gd name="T5" fmla="*/ 0 60000 65536"/>
                </a:gdLst>
                <a:ahLst/>
                <a:cxnLst>
                  <a:cxn ang="T4">
                    <a:pos x="T0" y="T1"/>
                  </a:cxn>
                  <a:cxn ang="T5">
                    <a:pos x="T2" y="T3"/>
                  </a:cxn>
                </a:cxnLst>
                <a:rect l="0" t="0" r="r" b="b"/>
                <a:pathLst>
                  <a:path w="885" h="843">
                    <a:moveTo>
                      <a:pt x="885" y="843"/>
                    </a:moveTo>
                    <a:lnTo>
                      <a:pt x="0" y="0"/>
                    </a:lnTo>
                  </a:path>
                </a:pathLst>
              </a:custGeom>
              <a:solidFill>
                <a:srgbClr val="FFFFFF"/>
              </a:solidFill>
              <a:ln w="9525" cap="flat">
                <a:solidFill>
                  <a:srgbClr val="0000FF"/>
                </a:solidFill>
                <a:prstDash val="dash"/>
                <a:round/>
                <a:headEnd/>
                <a:tailEnd/>
              </a:ln>
            </p:spPr>
            <p:txBody>
              <a:bodyPr/>
              <a:lstStyle/>
              <a:p>
                <a:endParaRPr lang="ja-JP" altLang="en-US"/>
              </a:p>
            </p:txBody>
          </p:sp>
          <p:sp>
            <p:nvSpPr>
              <p:cNvPr id="4221" name="Freeform 497"/>
              <p:cNvSpPr>
                <a:spLocks noChangeAspect="1"/>
              </p:cNvSpPr>
              <p:nvPr/>
            </p:nvSpPr>
            <p:spPr bwMode="auto">
              <a:xfrm rot="9120000">
                <a:off x="1792" y="-982"/>
                <a:ext cx="3689" cy="2011"/>
              </a:xfrm>
              <a:custGeom>
                <a:avLst/>
                <a:gdLst>
                  <a:gd name="T0" fmla="*/ 5449 w 3412"/>
                  <a:gd name="T1" fmla="*/ 2970 h 1860"/>
                  <a:gd name="T2" fmla="*/ 0 w 3412"/>
                  <a:gd name="T3" fmla="*/ 0 h 1860"/>
                  <a:gd name="T4" fmla="*/ 0 60000 65536"/>
                  <a:gd name="T5" fmla="*/ 0 60000 65536"/>
                </a:gdLst>
                <a:ahLst/>
                <a:cxnLst>
                  <a:cxn ang="T4">
                    <a:pos x="T0" y="T1"/>
                  </a:cxn>
                  <a:cxn ang="T5">
                    <a:pos x="T2" y="T3"/>
                  </a:cxn>
                </a:cxnLst>
                <a:rect l="0" t="0" r="r" b="b"/>
                <a:pathLst>
                  <a:path w="3412" h="1860">
                    <a:moveTo>
                      <a:pt x="3412" y="1860"/>
                    </a:moveTo>
                    <a:lnTo>
                      <a:pt x="0" y="0"/>
                    </a:lnTo>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22" name="Freeform 498"/>
              <p:cNvSpPr>
                <a:spLocks noChangeAspect="1"/>
              </p:cNvSpPr>
              <p:nvPr/>
            </p:nvSpPr>
            <p:spPr bwMode="auto">
              <a:xfrm rot="9120000">
                <a:off x="533" y="990"/>
                <a:ext cx="189" cy="230"/>
              </a:xfrm>
              <a:custGeom>
                <a:avLst/>
                <a:gdLst>
                  <a:gd name="T0" fmla="*/ 0 w 175"/>
                  <a:gd name="T1" fmla="*/ 337 h 213"/>
                  <a:gd name="T2" fmla="*/ 278 w 175"/>
                  <a:gd name="T3" fmla="*/ 0 h 213"/>
                  <a:gd name="T4" fmla="*/ 0 60000 65536"/>
                  <a:gd name="T5" fmla="*/ 0 60000 65536"/>
                </a:gdLst>
                <a:ahLst/>
                <a:cxnLst>
                  <a:cxn ang="T4">
                    <a:pos x="T0" y="T1"/>
                  </a:cxn>
                  <a:cxn ang="T5">
                    <a:pos x="T2" y="T3"/>
                  </a:cxn>
                </a:cxnLst>
                <a:rect l="0" t="0" r="r" b="b"/>
                <a:pathLst>
                  <a:path w="175" h="213">
                    <a:moveTo>
                      <a:pt x="0" y="213"/>
                    </a:moveTo>
                    <a:lnTo>
                      <a:pt x="175" y="0"/>
                    </a:lnTo>
                  </a:path>
                </a:pathLst>
              </a:custGeom>
              <a:solidFill>
                <a:srgbClr val="FFFFFF"/>
              </a:solidFill>
              <a:ln>
                <a:noFill/>
              </a:ln>
              <a:extLst>
                <a:ext uri="{91240B29-F687-4F45-9708-019B960494DF}">
                  <a14:hiddenLine xmlns:a14="http://schemas.microsoft.com/office/drawing/2010/main" w="9525">
                    <a:solidFill>
                      <a:srgbClr val="0000FF"/>
                    </a:solidFill>
                    <a:round/>
                    <a:headEnd/>
                    <a:tailEnd/>
                  </a14:hiddenLine>
                </a:ext>
              </a:extLst>
            </p:spPr>
            <p:txBody>
              <a:bodyPr/>
              <a:lstStyle/>
              <a:p>
                <a:endParaRPr lang="ja-JP" altLang="en-US"/>
              </a:p>
            </p:txBody>
          </p:sp>
          <p:sp>
            <p:nvSpPr>
              <p:cNvPr id="4223" name="Line 499"/>
              <p:cNvSpPr>
                <a:spLocks noChangeAspect="1" noChangeShapeType="1"/>
              </p:cNvSpPr>
              <p:nvPr/>
            </p:nvSpPr>
            <p:spPr bwMode="auto">
              <a:xfrm rot="20544547" flipH="1">
                <a:off x="5948" y="193"/>
                <a:ext cx="1" cy="76"/>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24" name="Freeform 500"/>
              <p:cNvSpPr>
                <a:spLocks noChangeAspect="1"/>
              </p:cNvSpPr>
              <p:nvPr/>
            </p:nvSpPr>
            <p:spPr bwMode="auto">
              <a:xfrm rot="-1055453">
                <a:off x="774" y="1987"/>
                <a:ext cx="125" cy="45"/>
              </a:xfrm>
              <a:custGeom>
                <a:avLst/>
                <a:gdLst>
                  <a:gd name="T0" fmla="*/ 0 w 105"/>
                  <a:gd name="T1" fmla="*/ 0 h 41"/>
                  <a:gd name="T2" fmla="*/ 92 w 105"/>
                  <a:gd name="T3" fmla="*/ 0 h 41"/>
                  <a:gd name="T4" fmla="*/ 299 w 105"/>
                  <a:gd name="T5" fmla="*/ 71 h 41"/>
                  <a:gd name="T6" fmla="*/ 0 60000 65536"/>
                  <a:gd name="T7" fmla="*/ 0 60000 65536"/>
                  <a:gd name="T8" fmla="*/ 0 60000 65536"/>
                </a:gdLst>
                <a:ahLst/>
                <a:cxnLst>
                  <a:cxn ang="T6">
                    <a:pos x="T0" y="T1"/>
                  </a:cxn>
                  <a:cxn ang="T7">
                    <a:pos x="T2" y="T3"/>
                  </a:cxn>
                  <a:cxn ang="T8">
                    <a:pos x="T4" y="T5"/>
                  </a:cxn>
                </a:cxnLst>
                <a:rect l="0" t="0" r="r" b="b"/>
                <a:pathLst>
                  <a:path w="105" h="41">
                    <a:moveTo>
                      <a:pt x="0" y="0"/>
                    </a:moveTo>
                    <a:lnTo>
                      <a:pt x="33" y="0"/>
                    </a:lnTo>
                    <a:lnTo>
                      <a:pt x="105" y="41"/>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25" name="Freeform 501"/>
              <p:cNvSpPr>
                <a:spLocks noChangeAspect="1"/>
              </p:cNvSpPr>
              <p:nvPr/>
            </p:nvSpPr>
            <p:spPr bwMode="auto">
              <a:xfrm rot="9120000">
                <a:off x="487" y="268"/>
                <a:ext cx="1221" cy="425"/>
              </a:xfrm>
              <a:custGeom>
                <a:avLst/>
                <a:gdLst>
                  <a:gd name="T0" fmla="*/ 0 w 1129"/>
                  <a:gd name="T1" fmla="*/ 620 h 394"/>
                  <a:gd name="T2" fmla="*/ 1806 w 1129"/>
                  <a:gd name="T3" fmla="*/ 0 h 394"/>
                  <a:gd name="T4" fmla="*/ 0 60000 65536"/>
                  <a:gd name="T5" fmla="*/ 0 60000 65536"/>
                </a:gdLst>
                <a:ahLst/>
                <a:cxnLst>
                  <a:cxn ang="T4">
                    <a:pos x="T0" y="T1"/>
                  </a:cxn>
                  <a:cxn ang="T5">
                    <a:pos x="T2" y="T3"/>
                  </a:cxn>
                </a:cxnLst>
                <a:rect l="0" t="0" r="r" b="b"/>
                <a:pathLst>
                  <a:path w="1129" h="394">
                    <a:moveTo>
                      <a:pt x="0" y="394"/>
                    </a:moveTo>
                    <a:lnTo>
                      <a:pt x="1129" y="0"/>
                    </a:lnTo>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26" name="Arc 502"/>
              <p:cNvSpPr>
                <a:spLocks noChangeAspect="1"/>
              </p:cNvSpPr>
              <p:nvPr/>
            </p:nvSpPr>
            <p:spPr bwMode="auto">
              <a:xfrm rot="20544547" flipV="1">
                <a:off x="5784" y="291"/>
                <a:ext cx="210" cy="20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27" name="Arc 503"/>
              <p:cNvSpPr>
                <a:spLocks noChangeAspect="1"/>
              </p:cNvSpPr>
              <p:nvPr/>
            </p:nvSpPr>
            <p:spPr bwMode="auto">
              <a:xfrm rot="-799922">
                <a:off x="5700" y="26"/>
                <a:ext cx="219" cy="203"/>
              </a:xfrm>
              <a:custGeom>
                <a:avLst/>
                <a:gdLst>
                  <a:gd name="T0" fmla="*/ 0 w 21600"/>
                  <a:gd name="T1" fmla="*/ 0 h 21253"/>
                  <a:gd name="T2" fmla="*/ 0 w 21600"/>
                  <a:gd name="T3" fmla="*/ 0 h 21253"/>
                  <a:gd name="T4" fmla="*/ 0 w 21600"/>
                  <a:gd name="T5" fmla="*/ 0 h 21253"/>
                  <a:gd name="T6" fmla="*/ 0 60000 65536"/>
                  <a:gd name="T7" fmla="*/ 0 60000 65536"/>
                  <a:gd name="T8" fmla="*/ 0 60000 65536"/>
                </a:gdLst>
                <a:ahLst/>
                <a:cxnLst>
                  <a:cxn ang="T6">
                    <a:pos x="T0" y="T1"/>
                  </a:cxn>
                  <a:cxn ang="T7">
                    <a:pos x="T2" y="T3"/>
                  </a:cxn>
                  <a:cxn ang="T8">
                    <a:pos x="T4" y="T5"/>
                  </a:cxn>
                </a:cxnLst>
                <a:rect l="0" t="0" r="r" b="b"/>
                <a:pathLst>
                  <a:path w="21600" h="21253" fill="none" extrusionOk="0">
                    <a:moveTo>
                      <a:pt x="3853" y="-1"/>
                    </a:moveTo>
                    <a:cubicBezTo>
                      <a:pt x="14128" y="1862"/>
                      <a:pt x="21600" y="10809"/>
                      <a:pt x="21600" y="21253"/>
                    </a:cubicBezTo>
                  </a:path>
                  <a:path w="21600" h="21253" stroke="0" extrusionOk="0">
                    <a:moveTo>
                      <a:pt x="3853" y="-1"/>
                    </a:moveTo>
                    <a:cubicBezTo>
                      <a:pt x="14128" y="1862"/>
                      <a:pt x="21600" y="10809"/>
                      <a:pt x="21600" y="21253"/>
                    </a:cubicBezTo>
                    <a:lnTo>
                      <a:pt x="0" y="21253"/>
                    </a:lnTo>
                    <a:lnTo>
                      <a:pt x="3853" y="-1"/>
                    </a:lnTo>
                    <a:close/>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28" name="Freeform 504"/>
              <p:cNvSpPr>
                <a:spLocks noChangeAspect="1"/>
              </p:cNvSpPr>
              <p:nvPr/>
            </p:nvSpPr>
            <p:spPr bwMode="auto">
              <a:xfrm rot="9395471">
                <a:off x="1919" y="1329"/>
                <a:ext cx="4143" cy="328"/>
              </a:xfrm>
              <a:custGeom>
                <a:avLst/>
                <a:gdLst>
                  <a:gd name="T0" fmla="*/ 6120 w 3832"/>
                  <a:gd name="T1" fmla="*/ 0 h 304"/>
                  <a:gd name="T2" fmla="*/ 0 w 3832"/>
                  <a:gd name="T3" fmla="*/ 480 h 304"/>
                  <a:gd name="T4" fmla="*/ 0 60000 65536"/>
                  <a:gd name="T5" fmla="*/ 0 60000 65536"/>
                </a:gdLst>
                <a:ahLst/>
                <a:cxnLst>
                  <a:cxn ang="T4">
                    <a:pos x="T0" y="T1"/>
                  </a:cxn>
                  <a:cxn ang="T5">
                    <a:pos x="T2" y="T3"/>
                  </a:cxn>
                </a:cxnLst>
                <a:rect l="0" t="0" r="r" b="b"/>
                <a:pathLst>
                  <a:path w="3832" h="304">
                    <a:moveTo>
                      <a:pt x="3832" y="0"/>
                    </a:moveTo>
                    <a:lnTo>
                      <a:pt x="0" y="304"/>
                    </a:lnTo>
                  </a:path>
                </a:pathLst>
              </a:custGeom>
              <a:solidFill>
                <a:srgbClr val="FFFFFF"/>
              </a:solidFill>
              <a:ln w="9525" cap="flat">
                <a:solidFill>
                  <a:srgbClr val="0000FF"/>
                </a:solidFill>
                <a:prstDash val="dash"/>
                <a:round/>
                <a:headEnd/>
                <a:tailEnd/>
              </a:ln>
            </p:spPr>
            <p:txBody>
              <a:bodyPr/>
              <a:lstStyle/>
              <a:p>
                <a:endParaRPr lang="ja-JP" altLang="en-US"/>
              </a:p>
            </p:txBody>
          </p:sp>
          <p:sp>
            <p:nvSpPr>
              <p:cNvPr id="4229" name="Freeform 505"/>
              <p:cNvSpPr>
                <a:spLocks noChangeAspect="1"/>
              </p:cNvSpPr>
              <p:nvPr/>
            </p:nvSpPr>
            <p:spPr bwMode="auto">
              <a:xfrm rot="9095471">
                <a:off x="1965" y="1473"/>
                <a:ext cx="4134" cy="207"/>
              </a:xfrm>
              <a:custGeom>
                <a:avLst/>
                <a:gdLst>
                  <a:gd name="T0" fmla="*/ 0 w 3824"/>
                  <a:gd name="T1" fmla="*/ 590 h 161"/>
                  <a:gd name="T2" fmla="*/ 80 w 3824"/>
                  <a:gd name="T3" fmla="*/ 0 h 161"/>
                  <a:gd name="T4" fmla="*/ 5996 w 3824"/>
                  <a:gd name="T5" fmla="*/ 126 h 161"/>
                  <a:gd name="T6" fmla="*/ 6104 w 3824"/>
                  <a:gd name="T7" fmla="*/ 728 h 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824" h="161">
                    <a:moveTo>
                      <a:pt x="0" y="131"/>
                    </a:moveTo>
                    <a:lnTo>
                      <a:pt x="50" y="0"/>
                    </a:lnTo>
                    <a:lnTo>
                      <a:pt x="3756" y="28"/>
                    </a:lnTo>
                    <a:lnTo>
                      <a:pt x="3824" y="161"/>
                    </a:lnTo>
                  </a:path>
                </a:pathLst>
              </a:custGeom>
              <a:solidFill>
                <a:srgbClr val="C0C0C0"/>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30" name="Freeform 506"/>
              <p:cNvSpPr>
                <a:spLocks noChangeAspect="1"/>
              </p:cNvSpPr>
              <p:nvPr/>
            </p:nvSpPr>
            <p:spPr bwMode="auto">
              <a:xfrm>
                <a:off x="890" y="2006"/>
                <a:ext cx="1259" cy="637"/>
              </a:xfrm>
              <a:custGeom>
                <a:avLst/>
                <a:gdLst>
                  <a:gd name="T0" fmla="*/ 1259 w 1259"/>
                  <a:gd name="T1" fmla="*/ 467 h 637"/>
                  <a:gd name="T2" fmla="*/ 1102 w 1259"/>
                  <a:gd name="T3" fmla="*/ 637 h 637"/>
                  <a:gd name="T4" fmla="*/ 102 w 1259"/>
                  <a:gd name="T5" fmla="*/ 277 h 637"/>
                  <a:gd name="T6" fmla="*/ 0 w 1259"/>
                  <a:gd name="T7" fmla="*/ 0 h 6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59" h="637">
                    <a:moveTo>
                      <a:pt x="1259" y="467"/>
                    </a:moveTo>
                    <a:lnTo>
                      <a:pt x="1102" y="637"/>
                    </a:lnTo>
                    <a:lnTo>
                      <a:pt x="102" y="277"/>
                    </a:lnTo>
                    <a:lnTo>
                      <a:pt x="0" y="0"/>
                    </a:lnTo>
                  </a:path>
                </a:pathLst>
              </a:custGeom>
              <a:solidFill>
                <a:srgbClr val="C0C0C0"/>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31" name="Freeform 507"/>
              <p:cNvSpPr>
                <a:spLocks noChangeAspect="1"/>
              </p:cNvSpPr>
              <p:nvPr/>
            </p:nvSpPr>
            <p:spPr bwMode="auto">
              <a:xfrm rot="-10740000">
                <a:off x="150" y="1052"/>
                <a:ext cx="446" cy="294"/>
              </a:xfrm>
              <a:custGeom>
                <a:avLst/>
                <a:gdLst>
                  <a:gd name="T0" fmla="*/ 566 w 417"/>
                  <a:gd name="T1" fmla="*/ 0 h 275"/>
                  <a:gd name="T2" fmla="*/ 624 w 417"/>
                  <a:gd name="T3" fmla="*/ 289 h 275"/>
                  <a:gd name="T4" fmla="*/ 86 w 417"/>
                  <a:gd name="T5" fmla="*/ 411 h 275"/>
                  <a:gd name="T6" fmla="*/ 0 w 417"/>
                  <a:gd name="T7" fmla="*/ 138 h 2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7" h="275">
                    <a:moveTo>
                      <a:pt x="379" y="0"/>
                    </a:moveTo>
                    <a:lnTo>
                      <a:pt x="417" y="195"/>
                    </a:lnTo>
                    <a:lnTo>
                      <a:pt x="57" y="275"/>
                    </a:lnTo>
                    <a:lnTo>
                      <a:pt x="0" y="93"/>
                    </a:lnTo>
                  </a:path>
                </a:pathLst>
              </a:cu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32" name="Line 508"/>
              <p:cNvSpPr>
                <a:spLocks noChangeAspect="1" noChangeShapeType="1"/>
              </p:cNvSpPr>
              <p:nvPr/>
            </p:nvSpPr>
            <p:spPr bwMode="auto">
              <a:xfrm rot="-679032">
                <a:off x="242" y="1334"/>
                <a:ext cx="2" cy="579"/>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33" name="Line 509"/>
              <p:cNvSpPr>
                <a:spLocks noChangeAspect="1" noChangeShapeType="1"/>
              </p:cNvSpPr>
              <p:nvPr/>
            </p:nvSpPr>
            <p:spPr bwMode="auto">
              <a:xfrm rot="9395471">
                <a:off x="188" y="1259"/>
                <a:ext cx="412" cy="80"/>
              </a:xfrm>
              <a:prstGeom prst="line">
                <a:avLst/>
              </a:prstGeom>
              <a:noFill/>
              <a:ln w="3810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34" name="Line 510"/>
              <p:cNvSpPr>
                <a:spLocks noChangeAspect="1" noChangeShapeType="1"/>
              </p:cNvSpPr>
              <p:nvPr/>
            </p:nvSpPr>
            <p:spPr bwMode="auto">
              <a:xfrm rot="20920968" flipH="1">
                <a:off x="433" y="2265"/>
                <a:ext cx="420" cy="41"/>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35" name="Line 511"/>
              <p:cNvSpPr>
                <a:spLocks noChangeAspect="1" noChangeShapeType="1"/>
              </p:cNvSpPr>
              <p:nvPr/>
            </p:nvSpPr>
            <p:spPr bwMode="auto">
              <a:xfrm rot="-679032" flipH="1" flipV="1">
                <a:off x="795" y="2000"/>
                <a:ext cx="27" cy="229"/>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36" name="Freeform 512"/>
              <p:cNvSpPr>
                <a:spLocks noChangeAspect="1"/>
              </p:cNvSpPr>
              <p:nvPr/>
            </p:nvSpPr>
            <p:spPr bwMode="auto">
              <a:xfrm rot="-6117327">
                <a:off x="-23" y="1324"/>
                <a:ext cx="243" cy="204"/>
              </a:xfrm>
              <a:custGeom>
                <a:avLst/>
                <a:gdLst>
                  <a:gd name="T0" fmla="*/ 0 w 225"/>
                  <a:gd name="T1" fmla="*/ 296 h 189"/>
                  <a:gd name="T2" fmla="*/ 177 w 225"/>
                  <a:gd name="T3" fmla="*/ 0 h 189"/>
                  <a:gd name="T4" fmla="*/ 356 w 225"/>
                  <a:gd name="T5" fmla="*/ 298 h 189"/>
                  <a:gd name="T6" fmla="*/ 0 60000 65536"/>
                  <a:gd name="T7" fmla="*/ 0 60000 65536"/>
                  <a:gd name="T8" fmla="*/ 0 60000 65536"/>
                </a:gdLst>
                <a:ahLst/>
                <a:cxnLst>
                  <a:cxn ang="T6">
                    <a:pos x="T0" y="T1"/>
                  </a:cxn>
                  <a:cxn ang="T7">
                    <a:pos x="T2" y="T3"/>
                  </a:cxn>
                  <a:cxn ang="T8">
                    <a:pos x="T4" y="T5"/>
                  </a:cxn>
                </a:cxnLst>
                <a:rect l="0" t="0" r="r" b="b"/>
                <a:pathLst>
                  <a:path w="225" h="189">
                    <a:moveTo>
                      <a:pt x="0" y="187"/>
                    </a:moveTo>
                    <a:lnTo>
                      <a:pt x="112" y="0"/>
                    </a:lnTo>
                    <a:lnTo>
                      <a:pt x="225" y="189"/>
                    </a:lnTo>
                  </a:path>
                </a:pathLst>
              </a:cu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a:solidFill>
                      <a:schemeClr val="tx1"/>
                    </a:solidFill>
                    <a:prstDash val="dash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37" name="Line 513"/>
              <p:cNvSpPr>
                <a:spLocks noChangeAspect="1" noChangeShapeType="1"/>
              </p:cNvSpPr>
              <p:nvPr/>
            </p:nvSpPr>
            <p:spPr bwMode="auto">
              <a:xfrm rot="9395471" flipV="1">
                <a:off x="329" y="1900"/>
                <a:ext cx="24" cy="252"/>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38" name="Line 514"/>
              <p:cNvSpPr>
                <a:spLocks noChangeAspect="1" noChangeShapeType="1"/>
              </p:cNvSpPr>
              <p:nvPr/>
            </p:nvSpPr>
            <p:spPr bwMode="auto">
              <a:xfrm rot="9395471" flipV="1">
                <a:off x="391" y="2119"/>
                <a:ext cx="28" cy="231"/>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39" name="Line 515"/>
              <p:cNvSpPr>
                <a:spLocks noChangeAspect="1" noChangeShapeType="1"/>
              </p:cNvSpPr>
              <p:nvPr/>
            </p:nvSpPr>
            <p:spPr bwMode="auto">
              <a:xfrm rot="-679032">
                <a:off x="203" y="1293"/>
                <a:ext cx="1" cy="26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FFFFFF"/>
                    </a:solidFill>
                    <a:prstDash val="dashDot"/>
                    <a:round/>
                    <a:headEnd/>
                    <a:tailEnd/>
                  </a14:hiddenLine>
                </a:ext>
              </a:extLst>
            </p:spPr>
            <p:txBody>
              <a:bodyPr/>
              <a:lstStyle/>
              <a:p>
                <a:endParaRPr lang="ja-JP" altLang="en-US"/>
              </a:p>
            </p:txBody>
          </p:sp>
        </p:grpSp>
        <p:sp>
          <p:nvSpPr>
            <p:cNvPr id="4176" name="AutoShape 516"/>
            <p:cNvSpPr>
              <a:spLocks noChangeArrowheads="1"/>
            </p:cNvSpPr>
            <p:nvPr/>
          </p:nvSpPr>
          <p:spPr bwMode="auto">
            <a:xfrm rot="-6300000">
              <a:off x="88" y="1847"/>
              <a:ext cx="273"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57 w 21600"/>
                <a:gd name="T13" fmla="*/ 2015 h 21600"/>
                <a:gd name="T14" fmla="*/ 19543 w 21600"/>
                <a:gd name="T15" fmla="*/ 19585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77" name="Line 517"/>
            <p:cNvSpPr>
              <a:spLocks noChangeShapeType="1"/>
            </p:cNvSpPr>
            <p:nvPr/>
          </p:nvSpPr>
          <p:spPr bwMode="auto">
            <a:xfrm rot="-6315307">
              <a:off x="191" y="1917"/>
              <a:ext cx="251" cy="0"/>
            </a:xfrm>
            <a:prstGeom prst="line">
              <a:avLst/>
            </a:prstGeom>
            <a:noFill/>
            <a:ln w="12700">
              <a:solidFill>
                <a:srgbClr val="C0C0C0"/>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78" name="Rectangle 518"/>
            <p:cNvSpPr>
              <a:spLocks noChangeArrowheads="1"/>
            </p:cNvSpPr>
            <p:nvPr/>
          </p:nvSpPr>
          <p:spPr bwMode="auto">
            <a:xfrm rot="4380000">
              <a:off x="609" y="2048"/>
              <a:ext cx="59" cy="418"/>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79" name="AutoShape 519"/>
            <p:cNvSpPr>
              <a:spLocks noChangeArrowheads="1"/>
            </p:cNvSpPr>
            <p:nvPr/>
          </p:nvSpPr>
          <p:spPr bwMode="auto">
            <a:xfrm rot="10020000">
              <a:off x="146" y="967"/>
              <a:ext cx="419" cy="27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629 w 21600"/>
                <a:gd name="T13" fmla="*/ 2621 h 21600"/>
                <a:gd name="T14" fmla="*/ 18971 w 21600"/>
                <a:gd name="T15" fmla="*/ 18979 h 21600"/>
              </a:gdLst>
              <a:ahLst/>
              <a:cxnLst>
                <a:cxn ang="T8">
                  <a:pos x="T0" y="T1"/>
                </a:cxn>
                <a:cxn ang="T9">
                  <a:pos x="T2" y="T3"/>
                </a:cxn>
                <a:cxn ang="T10">
                  <a:pos x="T4" y="T5"/>
                </a:cxn>
                <a:cxn ang="T11">
                  <a:pos x="T6" y="T7"/>
                </a:cxn>
              </a:cxnLst>
              <a:rect l="T12" t="T13" r="T14" b="T15"/>
              <a:pathLst>
                <a:path w="21600" h="21600">
                  <a:moveTo>
                    <a:pt x="0" y="0"/>
                  </a:moveTo>
                  <a:lnTo>
                    <a:pt x="1630" y="21600"/>
                  </a:lnTo>
                  <a:lnTo>
                    <a:pt x="19970" y="21600"/>
                  </a:lnTo>
                  <a:lnTo>
                    <a:pt x="21600" y="0"/>
                  </a:lnTo>
                  <a:lnTo>
                    <a:pt x="0" y="0"/>
                  </a:lnTo>
                  <a:close/>
                </a:path>
              </a:pathLst>
            </a:custGeom>
            <a:pattFill prst="pct80">
              <a:fgClr>
                <a:srgbClr val="C0C0C0"/>
              </a:fgClr>
              <a:bgClr>
                <a:schemeClr val="bg1"/>
              </a:bgClr>
            </a:patt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80" name="Line 520"/>
            <p:cNvSpPr>
              <a:spLocks noChangeShapeType="1"/>
            </p:cNvSpPr>
            <p:nvPr/>
          </p:nvSpPr>
          <p:spPr bwMode="auto">
            <a:xfrm rot="10020000">
              <a:off x="183" y="1235"/>
              <a:ext cx="413" cy="0"/>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1" name="Line 521"/>
            <p:cNvSpPr>
              <a:spLocks noChangeShapeType="1"/>
            </p:cNvSpPr>
            <p:nvPr/>
          </p:nvSpPr>
          <p:spPr bwMode="auto">
            <a:xfrm rot="9780000">
              <a:off x="413" y="2266"/>
              <a:ext cx="451" cy="0"/>
            </a:xfrm>
            <a:prstGeom prst="line">
              <a:avLst/>
            </a:prstGeom>
            <a:noFill/>
            <a:ln w="1143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2" name="AutoShape 522"/>
            <p:cNvSpPr>
              <a:spLocks noChangeArrowheads="1"/>
            </p:cNvSpPr>
            <p:nvPr/>
          </p:nvSpPr>
          <p:spPr bwMode="auto">
            <a:xfrm rot="4740000">
              <a:off x="0" y="1331"/>
              <a:ext cx="238" cy="17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110 h 21600"/>
                <a:gd name="T14" fmla="*/ 19513 w 21600"/>
                <a:gd name="T15" fmla="*/ 19490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83" name="AutoShape 523"/>
            <p:cNvSpPr>
              <a:spLocks noChangeArrowheads="1"/>
            </p:cNvSpPr>
            <p:nvPr/>
          </p:nvSpPr>
          <p:spPr bwMode="auto">
            <a:xfrm rot="4920000">
              <a:off x="18" y="1544"/>
              <a:ext cx="238" cy="2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100 h 21600"/>
                <a:gd name="T14" fmla="*/ 19513 w 21600"/>
                <a:gd name="T15" fmla="*/ 19500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84" name="Line 524"/>
            <p:cNvSpPr>
              <a:spLocks noChangeShapeType="1"/>
            </p:cNvSpPr>
            <p:nvPr/>
          </p:nvSpPr>
          <p:spPr bwMode="auto">
            <a:xfrm rot="4800000" flipH="1">
              <a:off x="82" y="1414"/>
              <a:ext cx="249" cy="0"/>
            </a:xfrm>
            <a:prstGeom prst="line">
              <a:avLst/>
            </a:prstGeom>
            <a:noFill/>
            <a:ln w="19050">
              <a:solidFill>
                <a:srgbClr val="C0C0C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5" name="AutoShape 525"/>
            <p:cNvSpPr>
              <a:spLocks noChangeArrowheads="1"/>
            </p:cNvSpPr>
            <p:nvPr/>
          </p:nvSpPr>
          <p:spPr bwMode="auto">
            <a:xfrm rot="21240000" flipH="1">
              <a:off x="-9" y="1319"/>
              <a:ext cx="46" cy="461"/>
            </a:xfrm>
            <a:prstGeom prst="rtTriangle">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86" name="AutoShape 526"/>
            <p:cNvSpPr>
              <a:spLocks noChangeArrowheads="1"/>
            </p:cNvSpPr>
            <p:nvPr/>
          </p:nvSpPr>
          <p:spPr bwMode="auto">
            <a:xfrm rot="-5460000">
              <a:off x="-62" y="1423"/>
              <a:ext cx="205" cy="4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897 w 21600"/>
                <a:gd name="T13" fmla="*/ 1920 h 21600"/>
                <a:gd name="T14" fmla="*/ 19703 w 21600"/>
                <a:gd name="T15" fmla="*/ 19680 h 21600"/>
              </a:gdLst>
              <a:ahLst/>
              <a:cxnLst>
                <a:cxn ang="T8">
                  <a:pos x="T0" y="T1"/>
                </a:cxn>
                <a:cxn ang="T9">
                  <a:pos x="T2" y="T3"/>
                </a:cxn>
                <a:cxn ang="T10">
                  <a:pos x="T4" y="T5"/>
                </a:cxn>
                <a:cxn ang="T11">
                  <a:pos x="T6" y="T7"/>
                </a:cxn>
              </a:cxnLst>
              <a:rect l="T12" t="T13" r="T14" b="T15"/>
              <a:pathLst>
                <a:path w="21600" h="21600">
                  <a:moveTo>
                    <a:pt x="0" y="0"/>
                  </a:moveTo>
                  <a:lnTo>
                    <a:pt x="123" y="21600"/>
                  </a:lnTo>
                  <a:lnTo>
                    <a:pt x="21477" y="21600"/>
                  </a:lnTo>
                  <a:lnTo>
                    <a:pt x="21600" y="0"/>
                  </a:lnTo>
                  <a:lnTo>
                    <a:pt x="0" y="0"/>
                  </a:lnTo>
                  <a:close/>
                </a:path>
              </a:pathLst>
            </a:custGeom>
            <a:solidFill>
              <a:srgbClr val="C0C0C0"/>
            </a:solidFill>
            <a:ln w="6350">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87" name="Line 527"/>
            <p:cNvSpPr>
              <a:spLocks noChangeShapeType="1"/>
            </p:cNvSpPr>
            <p:nvPr/>
          </p:nvSpPr>
          <p:spPr bwMode="auto">
            <a:xfrm rot="21000000" flipV="1">
              <a:off x="18" y="1539"/>
              <a:ext cx="204" cy="0"/>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8" name="AutoShape 528"/>
            <p:cNvSpPr>
              <a:spLocks noChangeArrowheads="1"/>
            </p:cNvSpPr>
            <p:nvPr/>
          </p:nvSpPr>
          <p:spPr bwMode="auto">
            <a:xfrm rot="15000000" flipV="1">
              <a:off x="97" y="2058"/>
              <a:ext cx="238" cy="36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450 w 21600"/>
                <a:gd name="T13" fmla="*/ 2440 h 21600"/>
                <a:gd name="T14" fmla="*/ 19150 w 21600"/>
                <a:gd name="T15" fmla="*/ 19160 h 21600"/>
              </a:gdLst>
              <a:ahLst/>
              <a:cxnLst>
                <a:cxn ang="T8">
                  <a:pos x="T0" y="T1"/>
                </a:cxn>
                <a:cxn ang="T9">
                  <a:pos x="T2" y="T3"/>
                </a:cxn>
                <a:cxn ang="T10">
                  <a:pos x="T4" y="T5"/>
                </a:cxn>
                <a:cxn ang="T11">
                  <a:pos x="T6" y="T7"/>
                </a:cxn>
              </a:cxnLst>
              <a:rect l="T12" t="T13" r="T14" b="T15"/>
              <a:pathLst>
                <a:path w="21600" h="21600">
                  <a:moveTo>
                    <a:pt x="0" y="0"/>
                  </a:moveTo>
                  <a:lnTo>
                    <a:pt x="1268" y="21600"/>
                  </a:lnTo>
                  <a:lnTo>
                    <a:pt x="20332"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89" name="Rectangle 529"/>
            <p:cNvSpPr>
              <a:spLocks noChangeArrowheads="1"/>
            </p:cNvSpPr>
            <p:nvPr/>
          </p:nvSpPr>
          <p:spPr bwMode="auto">
            <a:xfrm rot="-1020000">
              <a:off x="537" y="2212"/>
              <a:ext cx="418" cy="782"/>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190" name="Group 530"/>
            <p:cNvGrpSpPr>
              <a:grpSpLocks/>
            </p:cNvGrpSpPr>
            <p:nvPr/>
          </p:nvGrpSpPr>
          <p:grpSpPr bwMode="auto">
            <a:xfrm rot="-360000">
              <a:off x="346" y="2796"/>
              <a:ext cx="292" cy="328"/>
              <a:chOff x="23" y="1793"/>
              <a:chExt cx="292" cy="328"/>
            </a:xfrm>
          </p:grpSpPr>
          <p:sp>
            <p:nvSpPr>
              <p:cNvPr id="4215" name="AutoShape 531"/>
              <p:cNvSpPr>
                <a:spLocks noChangeArrowheads="1"/>
              </p:cNvSpPr>
              <p:nvPr/>
            </p:nvSpPr>
            <p:spPr bwMode="auto">
              <a:xfrm rot="-6300000">
                <a:off x="82" y="1849"/>
                <a:ext cx="273"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57 w 21600"/>
                  <a:gd name="T13" fmla="*/ 2015 h 21600"/>
                  <a:gd name="T14" fmla="*/ 19543 w 21600"/>
                  <a:gd name="T15" fmla="*/ 19585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16" name="AutoShape 532"/>
              <p:cNvSpPr>
                <a:spLocks noChangeArrowheads="1"/>
              </p:cNvSpPr>
              <p:nvPr/>
            </p:nvSpPr>
            <p:spPr bwMode="auto">
              <a:xfrm rot="-6300000" flipH="1" flipV="1">
                <a:off x="-60" y="1932"/>
                <a:ext cx="272" cy="10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26 w 21600"/>
                  <a:gd name="T13" fmla="*/ 4483 h 21600"/>
                  <a:gd name="T14" fmla="*/ 17074 w 21600"/>
                  <a:gd name="T15" fmla="*/ 1711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17" name="Line 533"/>
              <p:cNvSpPr>
                <a:spLocks noChangeShapeType="1"/>
              </p:cNvSpPr>
              <p:nvPr/>
            </p:nvSpPr>
            <p:spPr bwMode="auto">
              <a:xfrm rot="15360000" flipV="1">
                <a:off x="1" y="1969"/>
                <a:ext cx="249" cy="0"/>
              </a:xfrm>
              <a:prstGeom prst="line">
                <a:avLst/>
              </a:prstGeom>
              <a:noFill/>
              <a:ln w="19050">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18" name="Line 534"/>
              <p:cNvSpPr>
                <a:spLocks noChangeShapeType="1"/>
              </p:cNvSpPr>
              <p:nvPr/>
            </p:nvSpPr>
            <p:spPr bwMode="auto">
              <a:xfrm rot="-6315307">
                <a:off x="185" y="1919"/>
                <a:ext cx="251" cy="0"/>
              </a:xfrm>
              <a:prstGeom prst="line">
                <a:avLst/>
              </a:prstGeom>
              <a:noFill/>
              <a:ln w="12700">
                <a:solidFill>
                  <a:srgbClr val="FFFFFF"/>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191" name="Group 535"/>
            <p:cNvGrpSpPr>
              <a:grpSpLocks/>
            </p:cNvGrpSpPr>
            <p:nvPr/>
          </p:nvGrpSpPr>
          <p:grpSpPr bwMode="auto">
            <a:xfrm>
              <a:off x="108" y="2300"/>
              <a:ext cx="425" cy="500"/>
              <a:chOff x="102" y="2302"/>
              <a:chExt cx="425" cy="500"/>
            </a:xfrm>
          </p:grpSpPr>
          <p:sp>
            <p:nvSpPr>
              <p:cNvPr id="4210" name="AutoShape 536"/>
              <p:cNvSpPr>
                <a:spLocks noChangeArrowheads="1"/>
              </p:cNvSpPr>
              <p:nvPr/>
            </p:nvSpPr>
            <p:spPr bwMode="auto">
              <a:xfrm rot="4380000">
                <a:off x="166" y="2279"/>
                <a:ext cx="238" cy="36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071 h 21600"/>
                  <a:gd name="T14" fmla="*/ 19513 w 21600"/>
                  <a:gd name="T15" fmla="*/ 19529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11" name="AutoShape 537"/>
              <p:cNvSpPr>
                <a:spLocks noChangeArrowheads="1"/>
              </p:cNvSpPr>
              <p:nvPr/>
            </p:nvSpPr>
            <p:spPr bwMode="auto">
              <a:xfrm rot="4560000">
                <a:off x="226" y="2501"/>
                <a:ext cx="238" cy="36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450 w 21600"/>
                  <a:gd name="T13" fmla="*/ 2433 h 21600"/>
                  <a:gd name="T14" fmla="*/ 19150 w 21600"/>
                  <a:gd name="T15" fmla="*/ 19167 h 21600"/>
                </a:gdLst>
                <a:ahLst/>
                <a:cxnLst>
                  <a:cxn ang="T8">
                    <a:pos x="T0" y="T1"/>
                  </a:cxn>
                  <a:cxn ang="T9">
                    <a:pos x="T2" y="T3"/>
                  </a:cxn>
                  <a:cxn ang="T10">
                    <a:pos x="T4" y="T5"/>
                  </a:cxn>
                  <a:cxn ang="T11">
                    <a:pos x="T6" y="T7"/>
                  </a:cxn>
                </a:cxnLst>
                <a:rect l="T12" t="T13" r="T14" b="T15"/>
                <a:pathLst>
                  <a:path w="21600" h="21600">
                    <a:moveTo>
                      <a:pt x="0" y="0"/>
                    </a:moveTo>
                    <a:lnTo>
                      <a:pt x="1268" y="21600"/>
                    </a:lnTo>
                    <a:lnTo>
                      <a:pt x="20332" y="21600"/>
                    </a:lnTo>
                    <a:lnTo>
                      <a:pt x="21600" y="0"/>
                    </a:lnTo>
                    <a:lnTo>
                      <a:pt x="0" y="0"/>
                    </a:lnTo>
                    <a:close/>
                  </a:path>
                </a:pathLst>
              </a:custGeom>
              <a:solidFill>
                <a:srgbClr val="FF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12" name="Line 538"/>
              <p:cNvSpPr>
                <a:spLocks noChangeShapeType="1"/>
              </p:cNvSpPr>
              <p:nvPr/>
            </p:nvSpPr>
            <p:spPr bwMode="auto">
              <a:xfrm rot="4380000" flipV="1">
                <a:off x="351" y="2412"/>
                <a:ext cx="220" cy="0"/>
              </a:xfrm>
              <a:prstGeom prst="line">
                <a:avLst/>
              </a:prstGeom>
              <a:noFill/>
              <a:ln w="12700">
                <a:solidFill>
                  <a:srgbClr val="FFFFFF"/>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13" name="Line 539"/>
              <p:cNvSpPr>
                <a:spLocks noChangeShapeType="1"/>
              </p:cNvSpPr>
              <p:nvPr/>
            </p:nvSpPr>
            <p:spPr bwMode="auto">
              <a:xfrm rot="20640000" flipV="1">
                <a:off x="135" y="2575"/>
                <a:ext cx="358"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14" name="Line 540"/>
              <p:cNvSpPr>
                <a:spLocks noChangeShapeType="1"/>
              </p:cNvSpPr>
              <p:nvPr/>
            </p:nvSpPr>
            <p:spPr bwMode="auto">
              <a:xfrm rot="20700000" flipV="1">
                <a:off x="139" y="2570"/>
                <a:ext cx="360" cy="7"/>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192" name="Group 541"/>
            <p:cNvGrpSpPr>
              <a:grpSpLocks/>
            </p:cNvGrpSpPr>
            <p:nvPr/>
          </p:nvGrpSpPr>
          <p:grpSpPr bwMode="auto">
            <a:xfrm rot="-60000">
              <a:off x="72" y="2331"/>
              <a:ext cx="370" cy="7"/>
              <a:chOff x="64" y="2343"/>
              <a:chExt cx="370" cy="7"/>
            </a:xfrm>
          </p:grpSpPr>
          <p:sp>
            <p:nvSpPr>
              <p:cNvPr id="4208" name="Line 542"/>
              <p:cNvSpPr>
                <a:spLocks noChangeShapeType="1"/>
              </p:cNvSpPr>
              <p:nvPr/>
            </p:nvSpPr>
            <p:spPr bwMode="auto">
              <a:xfrm rot="-1013760">
                <a:off x="64" y="2348"/>
                <a:ext cx="364"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9" name="Line 543"/>
              <p:cNvSpPr>
                <a:spLocks noChangeShapeType="1"/>
              </p:cNvSpPr>
              <p:nvPr/>
            </p:nvSpPr>
            <p:spPr bwMode="auto">
              <a:xfrm rot="-1073760">
                <a:off x="69" y="2343"/>
                <a:ext cx="365" cy="7"/>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93" name="AutoShape 544"/>
            <p:cNvSpPr>
              <a:spLocks noChangeArrowheads="1"/>
            </p:cNvSpPr>
            <p:nvPr/>
          </p:nvSpPr>
          <p:spPr bwMode="auto">
            <a:xfrm rot="-5772308">
              <a:off x="-49" y="1643"/>
              <a:ext cx="211" cy="4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843 w 21600"/>
                <a:gd name="T13" fmla="*/ 1964 h 21600"/>
                <a:gd name="T14" fmla="*/ 19757 w 21600"/>
                <a:gd name="T15" fmla="*/ 19636 h 21600"/>
              </a:gdLst>
              <a:ahLst/>
              <a:cxnLst>
                <a:cxn ang="T8">
                  <a:pos x="T0" y="T1"/>
                </a:cxn>
                <a:cxn ang="T9">
                  <a:pos x="T2" y="T3"/>
                </a:cxn>
                <a:cxn ang="T10">
                  <a:pos x="T4" y="T5"/>
                </a:cxn>
                <a:cxn ang="T11">
                  <a:pos x="T6" y="T7"/>
                </a:cxn>
              </a:cxnLst>
              <a:rect l="T12" t="T13" r="T14" b="T15"/>
              <a:pathLst>
                <a:path w="21600" h="21600">
                  <a:moveTo>
                    <a:pt x="0" y="0"/>
                  </a:moveTo>
                  <a:lnTo>
                    <a:pt x="123" y="21600"/>
                  </a:lnTo>
                  <a:lnTo>
                    <a:pt x="21477" y="21600"/>
                  </a:lnTo>
                  <a:lnTo>
                    <a:pt x="21600" y="0"/>
                  </a:lnTo>
                  <a:lnTo>
                    <a:pt x="0" y="0"/>
                  </a:lnTo>
                  <a:close/>
                </a:path>
              </a:pathLst>
            </a:custGeom>
            <a:solidFill>
              <a:schemeClr val="bg1"/>
            </a:solidFill>
            <a:ln w="63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94" name="Line 545"/>
            <p:cNvSpPr>
              <a:spLocks noChangeShapeType="1"/>
            </p:cNvSpPr>
            <p:nvPr/>
          </p:nvSpPr>
          <p:spPr bwMode="auto">
            <a:xfrm rot="21060000" flipV="1">
              <a:off x="23" y="1550"/>
              <a:ext cx="199" cy="3"/>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5" name="Line 546"/>
            <p:cNvSpPr>
              <a:spLocks noChangeShapeType="1"/>
            </p:cNvSpPr>
            <p:nvPr/>
          </p:nvSpPr>
          <p:spPr bwMode="auto">
            <a:xfrm rot="9780000" flipV="1">
              <a:off x="431" y="2229"/>
              <a:ext cx="404"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6" name="Text Box 547"/>
            <p:cNvSpPr txBox="1">
              <a:spLocks noChangeArrowheads="1"/>
            </p:cNvSpPr>
            <p:nvPr/>
          </p:nvSpPr>
          <p:spPr bwMode="auto">
            <a:xfrm rot="4204485">
              <a:off x="502" y="2514"/>
              <a:ext cx="54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r>
                <a:rPr lang="en-US" altLang="ja-JP" sz="2400" b="0">
                  <a:latin typeface="ＭＳ ゴシック" pitchFamily="49" charset="-128"/>
                  <a:ea typeface="ＭＳ ゴシック" pitchFamily="49" charset="-128"/>
                </a:rPr>
                <a:t>③-b</a:t>
              </a:r>
            </a:p>
          </p:txBody>
        </p:sp>
        <p:grpSp>
          <p:nvGrpSpPr>
            <p:cNvPr id="4197" name="Group 548"/>
            <p:cNvGrpSpPr>
              <a:grpSpLocks/>
            </p:cNvGrpSpPr>
            <p:nvPr/>
          </p:nvGrpSpPr>
          <p:grpSpPr bwMode="auto">
            <a:xfrm rot="10800000">
              <a:off x="131" y="1383"/>
              <a:ext cx="499" cy="1558"/>
              <a:chOff x="5747" y="1509"/>
              <a:chExt cx="499" cy="1558"/>
            </a:xfrm>
          </p:grpSpPr>
          <p:sp>
            <p:nvSpPr>
              <p:cNvPr id="164389" name="AutoShape 549"/>
              <p:cNvSpPr>
                <a:spLocks noChangeAspect="1" noChangeArrowheads="1"/>
              </p:cNvSpPr>
              <p:nvPr/>
            </p:nvSpPr>
            <p:spPr bwMode="auto">
              <a:xfrm>
                <a:off x="6161" y="2998"/>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164390" name="AutoShape 550"/>
              <p:cNvSpPr>
                <a:spLocks noChangeAspect="1" noChangeArrowheads="1"/>
              </p:cNvSpPr>
              <p:nvPr/>
            </p:nvSpPr>
            <p:spPr bwMode="auto">
              <a:xfrm>
                <a:off x="5906" y="1998"/>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4206" name="AutoShape 551"/>
              <p:cNvSpPr>
                <a:spLocks noChangeArrowheads="1"/>
              </p:cNvSpPr>
              <p:nvPr/>
            </p:nvSpPr>
            <p:spPr bwMode="auto">
              <a:xfrm rot="-6459008">
                <a:off x="6064" y="2501"/>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07" name="AutoShape 552"/>
              <p:cNvSpPr>
                <a:spLocks noChangeArrowheads="1"/>
              </p:cNvSpPr>
              <p:nvPr/>
            </p:nvSpPr>
            <p:spPr bwMode="auto">
              <a:xfrm rot="-6459008">
                <a:off x="5744" y="1512"/>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198" name="Line 553"/>
            <p:cNvSpPr>
              <a:spLocks noChangeShapeType="1"/>
            </p:cNvSpPr>
            <p:nvPr/>
          </p:nvSpPr>
          <p:spPr bwMode="auto">
            <a:xfrm rot="-1073760">
              <a:off x="79" y="2348"/>
              <a:ext cx="354"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9" name="AutoShape 554"/>
            <p:cNvSpPr>
              <a:spLocks noChangeAspect="1" noChangeArrowheads="1"/>
            </p:cNvSpPr>
            <p:nvPr/>
          </p:nvSpPr>
          <p:spPr bwMode="auto">
            <a:xfrm rot="-6660000">
              <a:off x="453" y="2909"/>
              <a:ext cx="90" cy="95"/>
            </a:xfrm>
            <a:prstGeom prst="upArrow">
              <a:avLst>
                <a:gd name="adj1" fmla="val 36713"/>
                <a:gd name="adj2" fmla="val 58388"/>
              </a:avLst>
            </a:prstGeom>
            <a:solidFill>
              <a:srgbClr val="CCFFFF"/>
            </a:solidFill>
            <a:ln w="9525" cap="rnd">
              <a:solidFill>
                <a:srgbClr val="0000FF"/>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4200" name="Text Box 555"/>
            <p:cNvSpPr txBox="1">
              <a:spLocks noChangeArrowheads="1"/>
            </p:cNvSpPr>
            <p:nvPr/>
          </p:nvSpPr>
          <p:spPr bwMode="auto">
            <a:xfrm rot="9146871">
              <a:off x="3383" y="1432"/>
              <a:ext cx="1451"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spcBef>
                  <a:spcPct val="50000"/>
                </a:spcBef>
              </a:pPr>
              <a:r>
                <a:rPr lang="ja-JP" altLang="en-US" b="0"/>
                <a:t>ブレード</a:t>
              </a:r>
            </a:p>
          </p:txBody>
        </p:sp>
        <p:grpSp>
          <p:nvGrpSpPr>
            <p:cNvPr id="4201" name="Group 556"/>
            <p:cNvGrpSpPr>
              <a:grpSpLocks/>
            </p:cNvGrpSpPr>
            <p:nvPr/>
          </p:nvGrpSpPr>
          <p:grpSpPr bwMode="auto">
            <a:xfrm>
              <a:off x="751" y="1883"/>
              <a:ext cx="148" cy="328"/>
              <a:chOff x="751" y="1883"/>
              <a:chExt cx="148" cy="328"/>
            </a:xfrm>
          </p:grpSpPr>
          <p:sp>
            <p:nvSpPr>
              <p:cNvPr id="4202" name="Freeform 557"/>
              <p:cNvSpPr>
                <a:spLocks/>
              </p:cNvSpPr>
              <p:nvPr/>
            </p:nvSpPr>
            <p:spPr bwMode="auto">
              <a:xfrm>
                <a:off x="770" y="1883"/>
                <a:ext cx="129" cy="328"/>
              </a:xfrm>
              <a:custGeom>
                <a:avLst/>
                <a:gdLst>
                  <a:gd name="T0" fmla="*/ 129 w 129"/>
                  <a:gd name="T1" fmla="*/ 123 h 328"/>
                  <a:gd name="T2" fmla="*/ 97 w 129"/>
                  <a:gd name="T3" fmla="*/ 0 h 328"/>
                  <a:gd name="T4" fmla="*/ 69 w 129"/>
                  <a:gd name="T5" fmla="*/ 328 h 328"/>
                  <a:gd name="T6" fmla="*/ 0 w 129"/>
                  <a:gd name="T7" fmla="*/ 75 h 3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9" h="328">
                    <a:moveTo>
                      <a:pt x="129" y="123"/>
                    </a:moveTo>
                    <a:lnTo>
                      <a:pt x="97" y="0"/>
                    </a:lnTo>
                    <a:lnTo>
                      <a:pt x="69" y="328"/>
                    </a:lnTo>
                    <a:lnTo>
                      <a:pt x="0" y="75"/>
                    </a:lnTo>
                  </a:path>
                </a:pathLst>
              </a:custGeom>
              <a:solidFill>
                <a:srgbClr val="FFFFFF"/>
              </a:solid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3" name="Line 558"/>
              <p:cNvSpPr>
                <a:spLocks noChangeShapeType="1"/>
              </p:cNvSpPr>
              <p:nvPr/>
            </p:nvSpPr>
            <p:spPr bwMode="auto">
              <a:xfrm rot="503989">
                <a:off x="751" y="1963"/>
                <a:ext cx="103" cy="246"/>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grpSp>
        <p:nvGrpSpPr>
          <p:cNvPr id="4099" name="Group 489"/>
          <p:cNvGrpSpPr>
            <a:grpSpLocks/>
          </p:cNvGrpSpPr>
          <p:nvPr/>
        </p:nvGrpSpPr>
        <p:grpSpPr bwMode="auto">
          <a:xfrm>
            <a:off x="-14288" y="-1562100"/>
            <a:ext cx="9705976" cy="6521450"/>
            <a:chOff x="-9" y="-984"/>
            <a:chExt cx="6114" cy="4108"/>
          </a:xfrm>
        </p:grpSpPr>
        <p:sp>
          <p:nvSpPr>
            <p:cNvPr id="4104" name="Freeform 142" descr="80%"/>
            <p:cNvSpPr>
              <a:spLocks/>
            </p:cNvSpPr>
            <p:nvPr/>
          </p:nvSpPr>
          <p:spPr bwMode="auto">
            <a:xfrm>
              <a:off x="1" y="145"/>
              <a:ext cx="1067" cy="1151"/>
            </a:xfrm>
            <a:custGeom>
              <a:avLst/>
              <a:gdLst>
                <a:gd name="T0" fmla="*/ 180 w 1067"/>
                <a:gd name="T1" fmla="*/ 1151 h 1151"/>
                <a:gd name="T2" fmla="*/ 0 w 1067"/>
                <a:gd name="T3" fmla="*/ 207 h 1151"/>
                <a:gd name="T4" fmla="*/ 989 w 1067"/>
                <a:gd name="T5" fmla="*/ 0 h 1151"/>
                <a:gd name="T6" fmla="*/ 1067 w 1067"/>
                <a:gd name="T7" fmla="*/ 375 h 1151"/>
                <a:gd name="T8" fmla="*/ 664 w 1067"/>
                <a:gd name="T9" fmla="*/ 809 h 1151"/>
                <a:gd name="T10" fmla="*/ 651 w 1067"/>
                <a:gd name="T11" fmla="*/ 859 h 1151"/>
                <a:gd name="T12" fmla="*/ 598 w 1067"/>
                <a:gd name="T13" fmla="*/ 1043 h 115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67" h="1151">
                  <a:moveTo>
                    <a:pt x="180" y="1151"/>
                  </a:moveTo>
                  <a:lnTo>
                    <a:pt x="0" y="207"/>
                  </a:lnTo>
                  <a:lnTo>
                    <a:pt x="989" y="0"/>
                  </a:lnTo>
                  <a:lnTo>
                    <a:pt x="1067" y="375"/>
                  </a:lnTo>
                  <a:lnTo>
                    <a:pt x="664" y="809"/>
                  </a:lnTo>
                  <a:lnTo>
                    <a:pt x="651" y="859"/>
                  </a:lnTo>
                  <a:lnTo>
                    <a:pt x="598" y="1043"/>
                  </a:lnTo>
                </a:path>
              </a:pathLst>
            </a:custGeom>
            <a:pattFill prst="pct80">
              <a:fgClr>
                <a:srgbClr val="C0C0C0"/>
              </a:fgClr>
              <a:bgClr>
                <a:schemeClr val="bg1"/>
              </a:bgClr>
            </a:patt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 name="Rectangle 70"/>
            <p:cNvSpPr>
              <a:spLocks noChangeArrowheads="1"/>
            </p:cNvSpPr>
            <p:nvPr/>
          </p:nvSpPr>
          <p:spPr bwMode="auto">
            <a:xfrm rot="-780000">
              <a:off x="255" y="1252"/>
              <a:ext cx="428" cy="749"/>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6" name="Rectangle 71"/>
            <p:cNvSpPr>
              <a:spLocks noChangeArrowheads="1"/>
            </p:cNvSpPr>
            <p:nvPr/>
          </p:nvSpPr>
          <p:spPr bwMode="auto">
            <a:xfrm rot="4627671">
              <a:off x="363" y="1056"/>
              <a:ext cx="59" cy="418"/>
            </a:xfrm>
            <a:prstGeom prst="rect">
              <a:avLst/>
            </a:prstGeom>
            <a:solidFill>
              <a:srgbClr val="C0C0C0"/>
            </a:solid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107" name="Group 408"/>
            <p:cNvGrpSpPr>
              <a:grpSpLocks/>
            </p:cNvGrpSpPr>
            <p:nvPr/>
          </p:nvGrpSpPr>
          <p:grpSpPr bwMode="auto">
            <a:xfrm>
              <a:off x="3" y="-984"/>
              <a:ext cx="6102" cy="3679"/>
              <a:chOff x="-3" y="-982"/>
              <a:chExt cx="6102" cy="3679"/>
            </a:xfrm>
          </p:grpSpPr>
          <p:sp>
            <p:nvSpPr>
              <p:cNvPr id="4151" name="AutoShape 73"/>
              <p:cNvSpPr>
                <a:spLocks noChangeAspect="1" noChangeArrowheads="1"/>
              </p:cNvSpPr>
              <p:nvPr/>
            </p:nvSpPr>
            <p:spPr bwMode="auto">
              <a:xfrm rot="4522136">
                <a:off x="691" y="1713"/>
                <a:ext cx="43" cy="38"/>
              </a:xfrm>
              <a:prstGeom prst="triangle">
                <a:avLst>
                  <a:gd name="adj" fmla="val 50000"/>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4152" name="Freeform 74"/>
              <p:cNvSpPr>
                <a:spLocks noChangeAspect="1"/>
              </p:cNvSpPr>
              <p:nvPr/>
            </p:nvSpPr>
            <p:spPr bwMode="auto">
              <a:xfrm rot="9395471">
                <a:off x="1052" y="1785"/>
                <a:ext cx="957" cy="912"/>
              </a:xfrm>
              <a:custGeom>
                <a:avLst/>
                <a:gdLst>
                  <a:gd name="T0" fmla="*/ 1414 w 885"/>
                  <a:gd name="T1" fmla="*/ 1352 h 843"/>
                  <a:gd name="T2" fmla="*/ 0 w 885"/>
                  <a:gd name="T3" fmla="*/ 0 h 843"/>
                  <a:gd name="T4" fmla="*/ 0 60000 65536"/>
                  <a:gd name="T5" fmla="*/ 0 60000 65536"/>
                </a:gdLst>
                <a:ahLst/>
                <a:cxnLst>
                  <a:cxn ang="T4">
                    <a:pos x="T0" y="T1"/>
                  </a:cxn>
                  <a:cxn ang="T5">
                    <a:pos x="T2" y="T3"/>
                  </a:cxn>
                </a:cxnLst>
                <a:rect l="0" t="0" r="r" b="b"/>
                <a:pathLst>
                  <a:path w="885" h="843">
                    <a:moveTo>
                      <a:pt x="885" y="843"/>
                    </a:moveTo>
                    <a:lnTo>
                      <a:pt x="0" y="0"/>
                    </a:lnTo>
                  </a:path>
                </a:pathLst>
              </a:custGeom>
              <a:solidFill>
                <a:srgbClr val="FFFFFF"/>
              </a:solidFill>
              <a:ln w="9525" cap="flat">
                <a:solidFill>
                  <a:srgbClr val="0000FF"/>
                </a:solidFill>
                <a:prstDash val="dash"/>
                <a:round/>
                <a:headEnd/>
                <a:tailEnd/>
              </a:ln>
            </p:spPr>
            <p:txBody>
              <a:bodyPr/>
              <a:lstStyle/>
              <a:p>
                <a:endParaRPr lang="ja-JP" altLang="en-US"/>
              </a:p>
            </p:txBody>
          </p:sp>
          <p:sp>
            <p:nvSpPr>
              <p:cNvPr id="4153" name="Freeform 75"/>
              <p:cNvSpPr>
                <a:spLocks noChangeAspect="1"/>
              </p:cNvSpPr>
              <p:nvPr/>
            </p:nvSpPr>
            <p:spPr bwMode="auto">
              <a:xfrm rot="9120000">
                <a:off x="1792" y="-982"/>
                <a:ext cx="3689" cy="2011"/>
              </a:xfrm>
              <a:custGeom>
                <a:avLst/>
                <a:gdLst>
                  <a:gd name="T0" fmla="*/ 5449 w 3412"/>
                  <a:gd name="T1" fmla="*/ 2970 h 1860"/>
                  <a:gd name="T2" fmla="*/ 0 w 3412"/>
                  <a:gd name="T3" fmla="*/ 0 h 1860"/>
                  <a:gd name="T4" fmla="*/ 0 60000 65536"/>
                  <a:gd name="T5" fmla="*/ 0 60000 65536"/>
                </a:gdLst>
                <a:ahLst/>
                <a:cxnLst>
                  <a:cxn ang="T4">
                    <a:pos x="T0" y="T1"/>
                  </a:cxn>
                  <a:cxn ang="T5">
                    <a:pos x="T2" y="T3"/>
                  </a:cxn>
                </a:cxnLst>
                <a:rect l="0" t="0" r="r" b="b"/>
                <a:pathLst>
                  <a:path w="3412" h="1860">
                    <a:moveTo>
                      <a:pt x="3412" y="1860"/>
                    </a:moveTo>
                    <a:lnTo>
                      <a:pt x="0" y="0"/>
                    </a:lnTo>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4" name="Freeform 76"/>
              <p:cNvSpPr>
                <a:spLocks noChangeAspect="1"/>
              </p:cNvSpPr>
              <p:nvPr/>
            </p:nvSpPr>
            <p:spPr bwMode="auto">
              <a:xfrm rot="9120000">
                <a:off x="533" y="990"/>
                <a:ext cx="189" cy="230"/>
              </a:xfrm>
              <a:custGeom>
                <a:avLst/>
                <a:gdLst>
                  <a:gd name="T0" fmla="*/ 0 w 175"/>
                  <a:gd name="T1" fmla="*/ 337 h 213"/>
                  <a:gd name="T2" fmla="*/ 278 w 175"/>
                  <a:gd name="T3" fmla="*/ 0 h 213"/>
                  <a:gd name="T4" fmla="*/ 0 60000 65536"/>
                  <a:gd name="T5" fmla="*/ 0 60000 65536"/>
                </a:gdLst>
                <a:ahLst/>
                <a:cxnLst>
                  <a:cxn ang="T4">
                    <a:pos x="T0" y="T1"/>
                  </a:cxn>
                  <a:cxn ang="T5">
                    <a:pos x="T2" y="T3"/>
                  </a:cxn>
                </a:cxnLst>
                <a:rect l="0" t="0" r="r" b="b"/>
                <a:pathLst>
                  <a:path w="175" h="213">
                    <a:moveTo>
                      <a:pt x="0" y="213"/>
                    </a:moveTo>
                    <a:lnTo>
                      <a:pt x="175" y="0"/>
                    </a:lnTo>
                  </a:path>
                </a:pathLst>
              </a:custGeom>
              <a:solidFill>
                <a:srgbClr val="FFFFFF"/>
              </a:solidFill>
              <a:ln>
                <a:noFill/>
              </a:ln>
              <a:extLst>
                <a:ext uri="{91240B29-F687-4F45-9708-019B960494DF}">
                  <a14:hiddenLine xmlns:a14="http://schemas.microsoft.com/office/drawing/2010/main" w="9525">
                    <a:solidFill>
                      <a:srgbClr val="0000FF"/>
                    </a:solidFill>
                    <a:round/>
                    <a:headEnd/>
                    <a:tailEnd/>
                  </a14:hiddenLine>
                </a:ext>
              </a:extLst>
            </p:spPr>
            <p:txBody>
              <a:bodyPr/>
              <a:lstStyle/>
              <a:p>
                <a:endParaRPr lang="ja-JP" altLang="en-US"/>
              </a:p>
            </p:txBody>
          </p:sp>
          <p:sp>
            <p:nvSpPr>
              <p:cNvPr id="4155" name="Line 77"/>
              <p:cNvSpPr>
                <a:spLocks noChangeAspect="1" noChangeShapeType="1"/>
              </p:cNvSpPr>
              <p:nvPr/>
            </p:nvSpPr>
            <p:spPr bwMode="auto">
              <a:xfrm rot="20544547" flipH="1">
                <a:off x="5948" y="193"/>
                <a:ext cx="1" cy="76"/>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6" name="Freeform 78"/>
              <p:cNvSpPr>
                <a:spLocks noChangeAspect="1"/>
              </p:cNvSpPr>
              <p:nvPr/>
            </p:nvSpPr>
            <p:spPr bwMode="auto">
              <a:xfrm rot="-1055453">
                <a:off x="774" y="1987"/>
                <a:ext cx="125" cy="45"/>
              </a:xfrm>
              <a:custGeom>
                <a:avLst/>
                <a:gdLst>
                  <a:gd name="T0" fmla="*/ 0 w 105"/>
                  <a:gd name="T1" fmla="*/ 0 h 41"/>
                  <a:gd name="T2" fmla="*/ 92 w 105"/>
                  <a:gd name="T3" fmla="*/ 0 h 41"/>
                  <a:gd name="T4" fmla="*/ 299 w 105"/>
                  <a:gd name="T5" fmla="*/ 71 h 41"/>
                  <a:gd name="T6" fmla="*/ 0 60000 65536"/>
                  <a:gd name="T7" fmla="*/ 0 60000 65536"/>
                  <a:gd name="T8" fmla="*/ 0 60000 65536"/>
                </a:gdLst>
                <a:ahLst/>
                <a:cxnLst>
                  <a:cxn ang="T6">
                    <a:pos x="T0" y="T1"/>
                  </a:cxn>
                  <a:cxn ang="T7">
                    <a:pos x="T2" y="T3"/>
                  </a:cxn>
                  <a:cxn ang="T8">
                    <a:pos x="T4" y="T5"/>
                  </a:cxn>
                </a:cxnLst>
                <a:rect l="0" t="0" r="r" b="b"/>
                <a:pathLst>
                  <a:path w="105" h="41">
                    <a:moveTo>
                      <a:pt x="0" y="0"/>
                    </a:moveTo>
                    <a:lnTo>
                      <a:pt x="33" y="0"/>
                    </a:lnTo>
                    <a:lnTo>
                      <a:pt x="105" y="41"/>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7" name="Freeform 79"/>
              <p:cNvSpPr>
                <a:spLocks noChangeAspect="1"/>
              </p:cNvSpPr>
              <p:nvPr/>
            </p:nvSpPr>
            <p:spPr bwMode="auto">
              <a:xfrm rot="9120000">
                <a:off x="487" y="268"/>
                <a:ext cx="1221" cy="425"/>
              </a:xfrm>
              <a:custGeom>
                <a:avLst/>
                <a:gdLst>
                  <a:gd name="T0" fmla="*/ 0 w 1129"/>
                  <a:gd name="T1" fmla="*/ 620 h 394"/>
                  <a:gd name="T2" fmla="*/ 1806 w 1129"/>
                  <a:gd name="T3" fmla="*/ 0 h 394"/>
                  <a:gd name="T4" fmla="*/ 0 60000 65536"/>
                  <a:gd name="T5" fmla="*/ 0 60000 65536"/>
                </a:gdLst>
                <a:ahLst/>
                <a:cxnLst>
                  <a:cxn ang="T4">
                    <a:pos x="T0" y="T1"/>
                  </a:cxn>
                  <a:cxn ang="T5">
                    <a:pos x="T2" y="T3"/>
                  </a:cxn>
                </a:cxnLst>
                <a:rect l="0" t="0" r="r" b="b"/>
                <a:pathLst>
                  <a:path w="1129" h="394">
                    <a:moveTo>
                      <a:pt x="0" y="394"/>
                    </a:moveTo>
                    <a:lnTo>
                      <a:pt x="1129" y="0"/>
                    </a:lnTo>
                  </a:path>
                </a:pathLst>
              </a:custGeom>
              <a:noFill/>
              <a:ln w="9525">
                <a:solidFill>
                  <a:srgbClr val="00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8" name="Arc 80"/>
              <p:cNvSpPr>
                <a:spLocks noChangeAspect="1"/>
              </p:cNvSpPr>
              <p:nvPr/>
            </p:nvSpPr>
            <p:spPr bwMode="auto">
              <a:xfrm rot="20544547" flipV="1">
                <a:off x="5784" y="291"/>
                <a:ext cx="210" cy="20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59" name="Arc 81"/>
              <p:cNvSpPr>
                <a:spLocks noChangeAspect="1"/>
              </p:cNvSpPr>
              <p:nvPr/>
            </p:nvSpPr>
            <p:spPr bwMode="auto">
              <a:xfrm rot="-799922">
                <a:off x="5700" y="26"/>
                <a:ext cx="219" cy="203"/>
              </a:xfrm>
              <a:custGeom>
                <a:avLst/>
                <a:gdLst>
                  <a:gd name="T0" fmla="*/ 0 w 21600"/>
                  <a:gd name="T1" fmla="*/ 0 h 21253"/>
                  <a:gd name="T2" fmla="*/ 0 w 21600"/>
                  <a:gd name="T3" fmla="*/ 0 h 21253"/>
                  <a:gd name="T4" fmla="*/ 0 w 21600"/>
                  <a:gd name="T5" fmla="*/ 0 h 21253"/>
                  <a:gd name="T6" fmla="*/ 0 60000 65536"/>
                  <a:gd name="T7" fmla="*/ 0 60000 65536"/>
                  <a:gd name="T8" fmla="*/ 0 60000 65536"/>
                </a:gdLst>
                <a:ahLst/>
                <a:cxnLst>
                  <a:cxn ang="T6">
                    <a:pos x="T0" y="T1"/>
                  </a:cxn>
                  <a:cxn ang="T7">
                    <a:pos x="T2" y="T3"/>
                  </a:cxn>
                  <a:cxn ang="T8">
                    <a:pos x="T4" y="T5"/>
                  </a:cxn>
                </a:cxnLst>
                <a:rect l="0" t="0" r="r" b="b"/>
                <a:pathLst>
                  <a:path w="21600" h="21253" fill="none" extrusionOk="0">
                    <a:moveTo>
                      <a:pt x="3853" y="-1"/>
                    </a:moveTo>
                    <a:cubicBezTo>
                      <a:pt x="14128" y="1862"/>
                      <a:pt x="21600" y="10809"/>
                      <a:pt x="21600" y="21253"/>
                    </a:cubicBezTo>
                  </a:path>
                  <a:path w="21600" h="21253" stroke="0" extrusionOk="0">
                    <a:moveTo>
                      <a:pt x="3853" y="-1"/>
                    </a:moveTo>
                    <a:cubicBezTo>
                      <a:pt x="14128" y="1862"/>
                      <a:pt x="21600" y="10809"/>
                      <a:pt x="21600" y="21253"/>
                    </a:cubicBezTo>
                    <a:lnTo>
                      <a:pt x="0" y="21253"/>
                    </a:lnTo>
                    <a:lnTo>
                      <a:pt x="3853" y="-1"/>
                    </a:lnTo>
                    <a:close/>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60" name="Freeform 82"/>
              <p:cNvSpPr>
                <a:spLocks noChangeAspect="1"/>
              </p:cNvSpPr>
              <p:nvPr/>
            </p:nvSpPr>
            <p:spPr bwMode="auto">
              <a:xfrm rot="9395471">
                <a:off x="1919" y="1329"/>
                <a:ext cx="4143" cy="328"/>
              </a:xfrm>
              <a:custGeom>
                <a:avLst/>
                <a:gdLst>
                  <a:gd name="T0" fmla="*/ 6120 w 3832"/>
                  <a:gd name="T1" fmla="*/ 0 h 304"/>
                  <a:gd name="T2" fmla="*/ 0 w 3832"/>
                  <a:gd name="T3" fmla="*/ 480 h 304"/>
                  <a:gd name="T4" fmla="*/ 0 60000 65536"/>
                  <a:gd name="T5" fmla="*/ 0 60000 65536"/>
                </a:gdLst>
                <a:ahLst/>
                <a:cxnLst>
                  <a:cxn ang="T4">
                    <a:pos x="T0" y="T1"/>
                  </a:cxn>
                  <a:cxn ang="T5">
                    <a:pos x="T2" y="T3"/>
                  </a:cxn>
                </a:cxnLst>
                <a:rect l="0" t="0" r="r" b="b"/>
                <a:pathLst>
                  <a:path w="3832" h="304">
                    <a:moveTo>
                      <a:pt x="3832" y="0"/>
                    </a:moveTo>
                    <a:lnTo>
                      <a:pt x="0" y="304"/>
                    </a:lnTo>
                  </a:path>
                </a:pathLst>
              </a:custGeom>
              <a:solidFill>
                <a:srgbClr val="FFFFFF"/>
              </a:solidFill>
              <a:ln w="9525" cap="flat">
                <a:solidFill>
                  <a:srgbClr val="0000FF"/>
                </a:solidFill>
                <a:prstDash val="dash"/>
                <a:round/>
                <a:headEnd/>
                <a:tailEnd/>
              </a:ln>
            </p:spPr>
            <p:txBody>
              <a:bodyPr/>
              <a:lstStyle/>
              <a:p>
                <a:endParaRPr lang="ja-JP" altLang="en-US"/>
              </a:p>
            </p:txBody>
          </p:sp>
          <p:sp>
            <p:nvSpPr>
              <p:cNvPr id="4161" name="Freeform 83"/>
              <p:cNvSpPr>
                <a:spLocks noChangeAspect="1"/>
              </p:cNvSpPr>
              <p:nvPr/>
            </p:nvSpPr>
            <p:spPr bwMode="auto">
              <a:xfrm rot="9095471">
                <a:off x="1965" y="1473"/>
                <a:ext cx="4134" cy="207"/>
              </a:xfrm>
              <a:custGeom>
                <a:avLst/>
                <a:gdLst>
                  <a:gd name="T0" fmla="*/ 0 w 3824"/>
                  <a:gd name="T1" fmla="*/ 590 h 161"/>
                  <a:gd name="T2" fmla="*/ 80 w 3824"/>
                  <a:gd name="T3" fmla="*/ 0 h 161"/>
                  <a:gd name="T4" fmla="*/ 5996 w 3824"/>
                  <a:gd name="T5" fmla="*/ 126 h 161"/>
                  <a:gd name="T6" fmla="*/ 6104 w 3824"/>
                  <a:gd name="T7" fmla="*/ 728 h 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824" h="161">
                    <a:moveTo>
                      <a:pt x="0" y="131"/>
                    </a:moveTo>
                    <a:lnTo>
                      <a:pt x="50" y="0"/>
                    </a:lnTo>
                    <a:lnTo>
                      <a:pt x="3756" y="28"/>
                    </a:lnTo>
                    <a:lnTo>
                      <a:pt x="3824" y="161"/>
                    </a:lnTo>
                  </a:path>
                </a:pathLst>
              </a:custGeom>
              <a:solidFill>
                <a:srgbClr val="C0C0C0"/>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2" name="Freeform 84"/>
              <p:cNvSpPr>
                <a:spLocks noChangeAspect="1"/>
              </p:cNvSpPr>
              <p:nvPr/>
            </p:nvSpPr>
            <p:spPr bwMode="auto">
              <a:xfrm>
                <a:off x="890" y="2006"/>
                <a:ext cx="1259" cy="637"/>
              </a:xfrm>
              <a:custGeom>
                <a:avLst/>
                <a:gdLst>
                  <a:gd name="T0" fmla="*/ 1259 w 1259"/>
                  <a:gd name="T1" fmla="*/ 467 h 637"/>
                  <a:gd name="T2" fmla="*/ 1102 w 1259"/>
                  <a:gd name="T3" fmla="*/ 637 h 637"/>
                  <a:gd name="T4" fmla="*/ 102 w 1259"/>
                  <a:gd name="T5" fmla="*/ 277 h 637"/>
                  <a:gd name="T6" fmla="*/ 0 w 1259"/>
                  <a:gd name="T7" fmla="*/ 0 h 6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59" h="637">
                    <a:moveTo>
                      <a:pt x="1259" y="467"/>
                    </a:moveTo>
                    <a:lnTo>
                      <a:pt x="1102" y="637"/>
                    </a:lnTo>
                    <a:lnTo>
                      <a:pt x="102" y="277"/>
                    </a:lnTo>
                    <a:lnTo>
                      <a:pt x="0" y="0"/>
                    </a:lnTo>
                  </a:path>
                </a:pathLst>
              </a:custGeom>
              <a:solidFill>
                <a:srgbClr val="C0C0C0"/>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3" name="Freeform 85"/>
              <p:cNvSpPr>
                <a:spLocks noChangeAspect="1"/>
              </p:cNvSpPr>
              <p:nvPr/>
            </p:nvSpPr>
            <p:spPr bwMode="auto">
              <a:xfrm rot="-10740000">
                <a:off x="150" y="1052"/>
                <a:ext cx="446" cy="294"/>
              </a:xfrm>
              <a:custGeom>
                <a:avLst/>
                <a:gdLst>
                  <a:gd name="T0" fmla="*/ 566 w 417"/>
                  <a:gd name="T1" fmla="*/ 0 h 275"/>
                  <a:gd name="T2" fmla="*/ 624 w 417"/>
                  <a:gd name="T3" fmla="*/ 289 h 275"/>
                  <a:gd name="T4" fmla="*/ 86 w 417"/>
                  <a:gd name="T5" fmla="*/ 411 h 275"/>
                  <a:gd name="T6" fmla="*/ 0 w 417"/>
                  <a:gd name="T7" fmla="*/ 138 h 2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7" h="275">
                    <a:moveTo>
                      <a:pt x="379" y="0"/>
                    </a:moveTo>
                    <a:lnTo>
                      <a:pt x="417" y="195"/>
                    </a:lnTo>
                    <a:lnTo>
                      <a:pt x="57" y="275"/>
                    </a:lnTo>
                    <a:lnTo>
                      <a:pt x="0" y="93"/>
                    </a:lnTo>
                  </a:path>
                </a:pathLst>
              </a:cu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4" name="Line 86"/>
              <p:cNvSpPr>
                <a:spLocks noChangeAspect="1" noChangeShapeType="1"/>
              </p:cNvSpPr>
              <p:nvPr/>
            </p:nvSpPr>
            <p:spPr bwMode="auto">
              <a:xfrm rot="-679032">
                <a:off x="242" y="1334"/>
                <a:ext cx="2" cy="579"/>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65" name="Line 87"/>
              <p:cNvSpPr>
                <a:spLocks noChangeAspect="1" noChangeShapeType="1"/>
              </p:cNvSpPr>
              <p:nvPr/>
            </p:nvSpPr>
            <p:spPr bwMode="auto">
              <a:xfrm rot="9395471">
                <a:off x="188" y="1259"/>
                <a:ext cx="412" cy="80"/>
              </a:xfrm>
              <a:prstGeom prst="line">
                <a:avLst/>
              </a:prstGeom>
              <a:noFill/>
              <a:ln w="3810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6" name="Line 88"/>
              <p:cNvSpPr>
                <a:spLocks noChangeAspect="1" noChangeShapeType="1"/>
              </p:cNvSpPr>
              <p:nvPr/>
            </p:nvSpPr>
            <p:spPr bwMode="auto">
              <a:xfrm rot="20920968" flipH="1">
                <a:off x="433" y="2265"/>
                <a:ext cx="420" cy="41"/>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67" name="Line 89"/>
              <p:cNvSpPr>
                <a:spLocks noChangeAspect="1" noChangeShapeType="1"/>
              </p:cNvSpPr>
              <p:nvPr/>
            </p:nvSpPr>
            <p:spPr bwMode="auto">
              <a:xfrm rot="-679032" flipH="1" flipV="1">
                <a:off x="795" y="2000"/>
                <a:ext cx="27" cy="229"/>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68" name="Freeform 90"/>
              <p:cNvSpPr>
                <a:spLocks noChangeAspect="1"/>
              </p:cNvSpPr>
              <p:nvPr/>
            </p:nvSpPr>
            <p:spPr bwMode="auto">
              <a:xfrm rot="-6117327">
                <a:off x="-23" y="1324"/>
                <a:ext cx="243" cy="204"/>
              </a:xfrm>
              <a:custGeom>
                <a:avLst/>
                <a:gdLst>
                  <a:gd name="T0" fmla="*/ 0 w 225"/>
                  <a:gd name="T1" fmla="*/ 296 h 189"/>
                  <a:gd name="T2" fmla="*/ 177 w 225"/>
                  <a:gd name="T3" fmla="*/ 0 h 189"/>
                  <a:gd name="T4" fmla="*/ 356 w 225"/>
                  <a:gd name="T5" fmla="*/ 298 h 189"/>
                  <a:gd name="T6" fmla="*/ 0 60000 65536"/>
                  <a:gd name="T7" fmla="*/ 0 60000 65536"/>
                  <a:gd name="T8" fmla="*/ 0 60000 65536"/>
                </a:gdLst>
                <a:ahLst/>
                <a:cxnLst>
                  <a:cxn ang="T6">
                    <a:pos x="T0" y="T1"/>
                  </a:cxn>
                  <a:cxn ang="T7">
                    <a:pos x="T2" y="T3"/>
                  </a:cxn>
                  <a:cxn ang="T8">
                    <a:pos x="T4" y="T5"/>
                  </a:cxn>
                </a:cxnLst>
                <a:rect l="0" t="0" r="r" b="b"/>
                <a:pathLst>
                  <a:path w="225" h="189">
                    <a:moveTo>
                      <a:pt x="0" y="187"/>
                    </a:moveTo>
                    <a:lnTo>
                      <a:pt x="112" y="0"/>
                    </a:lnTo>
                    <a:lnTo>
                      <a:pt x="225" y="189"/>
                    </a:lnTo>
                  </a:path>
                </a:pathLst>
              </a:cu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a:solidFill>
                      <a:schemeClr val="tx1"/>
                    </a:solidFill>
                    <a:prstDash val="dash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9" name="Line 91"/>
              <p:cNvSpPr>
                <a:spLocks noChangeAspect="1" noChangeShapeType="1"/>
              </p:cNvSpPr>
              <p:nvPr/>
            </p:nvSpPr>
            <p:spPr bwMode="auto">
              <a:xfrm rot="9395471" flipV="1">
                <a:off x="329" y="1900"/>
                <a:ext cx="24" cy="252"/>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70" name="Line 92"/>
              <p:cNvSpPr>
                <a:spLocks noChangeAspect="1" noChangeShapeType="1"/>
              </p:cNvSpPr>
              <p:nvPr/>
            </p:nvSpPr>
            <p:spPr bwMode="auto">
              <a:xfrm rot="9395471" flipV="1">
                <a:off x="391" y="2119"/>
                <a:ext cx="28" cy="231"/>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71" name="Line 93"/>
              <p:cNvSpPr>
                <a:spLocks noChangeAspect="1" noChangeShapeType="1"/>
              </p:cNvSpPr>
              <p:nvPr/>
            </p:nvSpPr>
            <p:spPr bwMode="auto">
              <a:xfrm rot="-679032">
                <a:off x="203" y="1293"/>
                <a:ext cx="1" cy="26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FFFFFF"/>
                    </a:solidFill>
                    <a:prstDash val="dashDot"/>
                    <a:round/>
                    <a:headEnd/>
                    <a:tailEnd/>
                  </a14:hiddenLine>
                </a:ext>
              </a:extLst>
            </p:spPr>
            <p:txBody>
              <a:bodyPr/>
              <a:lstStyle/>
              <a:p>
                <a:endParaRPr lang="ja-JP" altLang="en-US"/>
              </a:p>
            </p:txBody>
          </p:sp>
        </p:grpSp>
        <p:sp>
          <p:nvSpPr>
            <p:cNvPr id="4108" name="AutoShape 94"/>
            <p:cNvSpPr>
              <a:spLocks noChangeArrowheads="1"/>
            </p:cNvSpPr>
            <p:nvPr/>
          </p:nvSpPr>
          <p:spPr bwMode="auto">
            <a:xfrm rot="-6300000">
              <a:off x="88" y="1847"/>
              <a:ext cx="273"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57 w 21600"/>
                <a:gd name="T13" fmla="*/ 2015 h 21600"/>
                <a:gd name="T14" fmla="*/ 19543 w 21600"/>
                <a:gd name="T15" fmla="*/ 19585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9" name="Line 95"/>
            <p:cNvSpPr>
              <a:spLocks noChangeShapeType="1"/>
            </p:cNvSpPr>
            <p:nvPr/>
          </p:nvSpPr>
          <p:spPr bwMode="auto">
            <a:xfrm rot="-6315307">
              <a:off x="191" y="1917"/>
              <a:ext cx="251" cy="0"/>
            </a:xfrm>
            <a:prstGeom prst="line">
              <a:avLst/>
            </a:prstGeom>
            <a:noFill/>
            <a:ln w="12700">
              <a:solidFill>
                <a:srgbClr val="C0C0C0"/>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0" name="Rectangle 96"/>
            <p:cNvSpPr>
              <a:spLocks noChangeArrowheads="1"/>
            </p:cNvSpPr>
            <p:nvPr/>
          </p:nvSpPr>
          <p:spPr bwMode="auto">
            <a:xfrm rot="4380000">
              <a:off x="609" y="2048"/>
              <a:ext cx="59" cy="418"/>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11" name="AutoShape 97"/>
            <p:cNvSpPr>
              <a:spLocks noChangeArrowheads="1"/>
            </p:cNvSpPr>
            <p:nvPr/>
          </p:nvSpPr>
          <p:spPr bwMode="auto">
            <a:xfrm rot="10020000">
              <a:off x="146" y="967"/>
              <a:ext cx="419" cy="27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629 w 21600"/>
                <a:gd name="T13" fmla="*/ 2621 h 21600"/>
                <a:gd name="T14" fmla="*/ 18971 w 21600"/>
                <a:gd name="T15" fmla="*/ 18979 h 21600"/>
              </a:gdLst>
              <a:ahLst/>
              <a:cxnLst>
                <a:cxn ang="T8">
                  <a:pos x="T0" y="T1"/>
                </a:cxn>
                <a:cxn ang="T9">
                  <a:pos x="T2" y="T3"/>
                </a:cxn>
                <a:cxn ang="T10">
                  <a:pos x="T4" y="T5"/>
                </a:cxn>
                <a:cxn ang="T11">
                  <a:pos x="T6" y="T7"/>
                </a:cxn>
              </a:cxnLst>
              <a:rect l="T12" t="T13" r="T14" b="T15"/>
              <a:pathLst>
                <a:path w="21600" h="21600">
                  <a:moveTo>
                    <a:pt x="0" y="0"/>
                  </a:moveTo>
                  <a:lnTo>
                    <a:pt x="1630" y="21600"/>
                  </a:lnTo>
                  <a:lnTo>
                    <a:pt x="19970" y="21600"/>
                  </a:lnTo>
                  <a:lnTo>
                    <a:pt x="21600" y="0"/>
                  </a:lnTo>
                  <a:lnTo>
                    <a:pt x="0" y="0"/>
                  </a:lnTo>
                  <a:close/>
                </a:path>
              </a:pathLst>
            </a:custGeom>
            <a:pattFill prst="pct80">
              <a:fgClr>
                <a:srgbClr val="C0C0C0"/>
              </a:fgClr>
              <a:bgClr>
                <a:schemeClr val="bg1"/>
              </a:bgClr>
            </a:patt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12" name="Line 98"/>
            <p:cNvSpPr>
              <a:spLocks noChangeShapeType="1"/>
            </p:cNvSpPr>
            <p:nvPr/>
          </p:nvSpPr>
          <p:spPr bwMode="auto">
            <a:xfrm rot="10020000">
              <a:off x="183" y="1235"/>
              <a:ext cx="413" cy="0"/>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3" name="Line 99"/>
            <p:cNvSpPr>
              <a:spLocks noChangeShapeType="1"/>
            </p:cNvSpPr>
            <p:nvPr/>
          </p:nvSpPr>
          <p:spPr bwMode="auto">
            <a:xfrm rot="9780000">
              <a:off x="413" y="2266"/>
              <a:ext cx="451" cy="0"/>
            </a:xfrm>
            <a:prstGeom prst="line">
              <a:avLst/>
            </a:prstGeom>
            <a:noFill/>
            <a:ln w="1143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4" name="AutoShape 100"/>
            <p:cNvSpPr>
              <a:spLocks noChangeArrowheads="1"/>
            </p:cNvSpPr>
            <p:nvPr/>
          </p:nvSpPr>
          <p:spPr bwMode="auto">
            <a:xfrm rot="4740000">
              <a:off x="0" y="1331"/>
              <a:ext cx="238" cy="17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110 h 21600"/>
                <a:gd name="T14" fmla="*/ 19513 w 21600"/>
                <a:gd name="T15" fmla="*/ 19490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C0C0C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15" name="AutoShape 101"/>
            <p:cNvSpPr>
              <a:spLocks noChangeArrowheads="1"/>
            </p:cNvSpPr>
            <p:nvPr/>
          </p:nvSpPr>
          <p:spPr bwMode="auto">
            <a:xfrm rot="4920000">
              <a:off x="18" y="1544"/>
              <a:ext cx="238" cy="2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100 h 21600"/>
                <a:gd name="T14" fmla="*/ 19513 w 21600"/>
                <a:gd name="T15" fmla="*/ 19500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16" name="Line 102"/>
            <p:cNvSpPr>
              <a:spLocks noChangeShapeType="1"/>
            </p:cNvSpPr>
            <p:nvPr/>
          </p:nvSpPr>
          <p:spPr bwMode="auto">
            <a:xfrm rot="4800000" flipH="1">
              <a:off x="82" y="1414"/>
              <a:ext cx="249" cy="0"/>
            </a:xfrm>
            <a:prstGeom prst="line">
              <a:avLst/>
            </a:prstGeom>
            <a:noFill/>
            <a:ln w="19050">
              <a:solidFill>
                <a:srgbClr val="C0C0C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7" name="AutoShape 103"/>
            <p:cNvSpPr>
              <a:spLocks noChangeArrowheads="1"/>
            </p:cNvSpPr>
            <p:nvPr/>
          </p:nvSpPr>
          <p:spPr bwMode="auto">
            <a:xfrm rot="21240000" flipH="1">
              <a:off x="-9" y="1319"/>
              <a:ext cx="46" cy="461"/>
            </a:xfrm>
            <a:prstGeom prst="rtTriangle">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18" name="AutoShape 104"/>
            <p:cNvSpPr>
              <a:spLocks noChangeArrowheads="1"/>
            </p:cNvSpPr>
            <p:nvPr/>
          </p:nvSpPr>
          <p:spPr bwMode="auto">
            <a:xfrm rot="-5460000">
              <a:off x="-62" y="1423"/>
              <a:ext cx="205" cy="4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897 w 21600"/>
                <a:gd name="T13" fmla="*/ 1920 h 21600"/>
                <a:gd name="T14" fmla="*/ 19703 w 21600"/>
                <a:gd name="T15" fmla="*/ 19680 h 21600"/>
              </a:gdLst>
              <a:ahLst/>
              <a:cxnLst>
                <a:cxn ang="T8">
                  <a:pos x="T0" y="T1"/>
                </a:cxn>
                <a:cxn ang="T9">
                  <a:pos x="T2" y="T3"/>
                </a:cxn>
                <a:cxn ang="T10">
                  <a:pos x="T4" y="T5"/>
                </a:cxn>
                <a:cxn ang="T11">
                  <a:pos x="T6" y="T7"/>
                </a:cxn>
              </a:cxnLst>
              <a:rect l="T12" t="T13" r="T14" b="T15"/>
              <a:pathLst>
                <a:path w="21600" h="21600">
                  <a:moveTo>
                    <a:pt x="0" y="0"/>
                  </a:moveTo>
                  <a:lnTo>
                    <a:pt x="123" y="21600"/>
                  </a:lnTo>
                  <a:lnTo>
                    <a:pt x="21477" y="21600"/>
                  </a:lnTo>
                  <a:lnTo>
                    <a:pt x="21600" y="0"/>
                  </a:lnTo>
                  <a:lnTo>
                    <a:pt x="0" y="0"/>
                  </a:lnTo>
                  <a:close/>
                </a:path>
              </a:pathLst>
            </a:custGeom>
            <a:solidFill>
              <a:srgbClr val="C0C0C0"/>
            </a:solidFill>
            <a:ln w="6350">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19" name="Line 105"/>
            <p:cNvSpPr>
              <a:spLocks noChangeShapeType="1"/>
            </p:cNvSpPr>
            <p:nvPr/>
          </p:nvSpPr>
          <p:spPr bwMode="auto">
            <a:xfrm rot="21000000" flipV="1">
              <a:off x="18" y="1539"/>
              <a:ext cx="204" cy="0"/>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20" name="AutoShape 106"/>
            <p:cNvSpPr>
              <a:spLocks noChangeArrowheads="1"/>
            </p:cNvSpPr>
            <p:nvPr/>
          </p:nvSpPr>
          <p:spPr bwMode="auto">
            <a:xfrm rot="15000000" flipV="1">
              <a:off x="97" y="2058"/>
              <a:ext cx="238" cy="36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450 w 21600"/>
                <a:gd name="T13" fmla="*/ 2440 h 21600"/>
                <a:gd name="T14" fmla="*/ 19150 w 21600"/>
                <a:gd name="T15" fmla="*/ 19160 h 21600"/>
              </a:gdLst>
              <a:ahLst/>
              <a:cxnLst>
                <a:cxn ang="T8">
                  <a:pos x="T0" y="T1"/>
                </a:cxn>
                <a:cxn ang="T9">
                  <a:pos x="T2" y="T3"/>
                </a:cxn>
                <a:cxn ang="T10">
                  <a:pos x="T4" y="T5"/>
                </a:cxn>
                <a:cxn ang="T11">
                  <a:pos x="T6" y="T7"/>
                </a:cxn>
              </a:cxnLst>
              <a:rect l="T12" t="T13" r="T14" b="T15"/>
              <a:pathLst>
                <a:path w="21600" h="21600">
                  <a:moveTo>
                    <a:pt x="0" y="0"/>
                  </a:moveTo>
                  <a:lnTo>
                    <a:pt x="1268" y="21600"/>
                  </a:lnTo>
                  <a:lnTo>
                    <a:pt x="20332"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21" name="Rectangle 107"/>
            <p:cNvSpPr>
              <a:spLocks noChangeArrowheads="1"/>
            </p:cNvSpPr>
            <p:nvPr/>
          </p:nvSpPr>
          <p:spPr bwMode="auto">
            <a:xfrm rot="-1020000">
              <a:off x="537" y="2212"/>
              <a:ext cx="418" cy="782"/>
            </a:xfrm>
            <a:prstGeom prst="rect">
              <a:avLst/>
            </a:pr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122" name="Group 108"/>
            <p:cNvGrpSpPr>
              <a:grpSpLocks/>
            </p:cNvGrpSpPr>
            <p:nvPr/>
          </p:nvGrpSpPr>
          <p:grpSpPr bwMode="auto">
            <a:xfrm rot="-360000">
              <a:off x="346" y="2796"/>
              <a:ext cx="292" cy="328"/>
              <a:chOff x="23" y="1793"/>
              <a:chExt cx="292" cy="328"/>
            </a:xfrm>
          </p:grpSpPr>
          <p:sp>
            <p:nvSpPr>
              <p:cNvPr id="4147" name="AutoShape 109"/>
              <p:cNvSpPr>
                <a:spLocks noChangeArrowheads="1"/>
              </p:cNvSpPr>
              <p:nvPr/>
            </p:nvSpPr>
            <p:spPr bwMode="auto">
              <a:xfrm rot="-6300000">
                <a:off x="82" y="1849"/>
                <a:ext cx="273" cy="19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57 w 21600"/>
                  <a:gd name="T13" fmla="*/ 2015 h 21600"/>
                  <a:gd name="T14" fmla="*/ 19543 w 21600"/>
                  <a:gd name="T15" fmla="*/ 19585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48" name="AutoShape 110"/>
              <p:cNvSpPr>
                <a:spLocks noChangeArrowheads="1"/>
              </p:cNvSpPr>
              <p:nvPr/>
            </p:nvSpPr>
            <p:spPr bwMode="auto">
              <a:xfrm rot="-6300000" flipH="1" flipV="1">
                <a:off x="-60" y="1932"/>
                <a:ext cx="272" cy="10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26 w 21600"/>
                  <a:gd name="T13" fmla="*/ 4483 h 21600"/>
                  <a:gd name="T14" fmla="*/ 17074 w 21600"/>
                  <a:gd name="T15" fmla="*/ 1711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49" name="Line 111"/>
              <p:cNvSpPr>
                <a:spLocks noChangeShapeType="1"/>
              </p:cNvSpPr>
              <p:nvPr/>
            </p:nvSpPr>
            <p:spPr bwMode="auto">
              <a:xfrm rot="15360000" flipV="1">
                <a:off x="1" y="1969"/>
                <a:ext cx="249" cy="0"/>
              </a:xfrm>
              <a:prstGeom prst="line">
                <a:avLst/>
              </a:prstGeom>
              <a:noFill/>
              <a:ln w="19050">
                <a:solidFill>
                  <a:srgbClr val="FFFF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0" name="Line 112"/>
              <p:cNvSpPr>
                <a:spLocks noChangeShapeType="1"/>
              </p:cNvSpPr>
              <p:nvPr/>
            </p:nvSpPr>
            <p:spPr bwMode="auto">
              <a:xfrm rot="-6315307">
                <a:off x="185" y="1919"/>
                <a:ext cx="251" cy="0"/>
              </a:xfrm>
              <a:prstGeom prst="line">
                <a:avLst/>
              </a:prstGeom>
              <a:noFill/>
              <a:ln w="12700">
                <a:solidFill>
                  <a:srgbClr val="FFFFFF"/>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123" name="Group 113"/>
            <p:cNvGrpSpPr>
              <a:grpSpLocks/>
            </p:cNvGrpSpPr>
            <p:nvPr/>
          </p:nvGrpSpPr>
          <p:grpSpPr bwMode="auto">
            <a:xfrm>
              <a:off x="108" y="2300"/>
              <a:ext cx="425" cy="500"/>
              <a:chOff x="102" y="2302"/>
              <a:chExt cx="425" cy="500"/>
            </a:xfrm>
          </p:grpSpPr>
          <p:sp>
            <p:nvSpPr>
              <p:cNvPr id="4142" name="AutoShape 114"/>
              <p:cNvSpPr>
                <a:spLocks noChangeArrowheads="1"/>
              </p:cNvSpPr>
              <p:nvPr/>
            </p:nvSpPr>
            <p:spPr bwMode="auto">
              <a:xfrm rot="4380000">
                <a:off x="166" y="2279"/>
                <a:ext cx="238" cy="36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087 w 21600"/>
                  <a:gd name="T13" fmla="*/ 2071 h 21600"/>
                  <a:gd name="T14" fmla="*/ 19513 w 21600"/>
                  <a:gd name="T15" fmla="*/ 19529 h 21600"/>
                </a:gdLst>
                <a:ahLst/>
                <a:cxnLst>
                  <a:cxn ang="T8">
                    <a:pos x="T0" y="T1"/>
                  </a:cxn>
                  <a:cxn ang="T9">
                    <a:pos x="T2" y="T3"/>
                  </a:cxn>
                  <a:cxn ang="T10">
                    <a:pos x="T4" y="T5"/>
                  </a:cxn>
                  <a:cxn ang="T11">
                    <a:pos x="T6" y="T7"/>
                  </a:cxn>
                </a:cxnLst>
                <a:rect l="T12" t="T13" r="T14" b="T15"/>
                <a:pathLst>
                  <a:path w="21600" h="21600">
                    <a:moveTo>
                      <a:pt x="0" y="0"/>
                    </a:moveTo>
                    <a:lnTo>
                      <a:pt x="532" y="21600"/>
                    </a:lnTo>
                    <a:lnTo>
                      <a:pt x="21068" y="21600"/>
                    </a:lnTo>
                    <a:lnTo>
                      <a:pt x="21600" y="0"/>
                    </a:lnTo>
                    <a:lnTo>
                      <a:pt x="0" y="0"/>
                    </a:lnTo>
                    <a:close/>
                  </a:path>
                </a:pathLst>
              </a:custGeom>
              <a:solidFill>
                <a:srgbClr val="FF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43" name="AutoShape 115"/>
              <p:cNvSpPr>
                <a:spLocks noChangeArrowheads="1"/>
              </p:cNvSpPr>
              <p:nvPr/>
            </p:nvSpPr>
            <p:spPr bwMode="auto">
              <a:xfrm rot="4560000">
                <a:off x="226" y="2501"/>
                <a:ext cx="238" cy="36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450 w 21600"/>
                  <a:gd name="T13" fmla="*/ 2433 h 21600"/>
                  <a:gd name="T14" fmla="*/ 19150 w 21600"/>
                  <a:gd name="T15" fmla="*/ 19167 h 21600"/>
                </a:gdLst>
                <a:ahLst/>
                <a:cxnLst>
                  <a:cxn ang="T8">
                    <a:pos x="T0" y="T1"/>
                  </a:cxn>
                  <a:cxn ang="T9">
                    <a:pos x="T2" y="T3"/>
                  </a:cxn>
                  <a:cxn ang="T10">
                    <a:pos x="T4" y="T5"/>
                  </a:cxn>
                  <a:cxn ang="T11">
                    <a:pos x="T6" y="T7"/>
                  </a:cxn>
                </a:cxnLst>
                <a:rect l="T12" t="T13" r="T14" b="T15"/>
                <a:pathLst>
                  <a:path w="21600" h="21600">
                    <a:moveTo>
                      <a:pt x="0" y="0"/>
                    </a:moveTo>
                    <a:lnTo>
                      <a:pt x="1268" y="21600"/>
                    </a:lnTo>
                    <a:lnTo>
                      <a:pt x="20332" y="21600"/>
                    </a:lnTo>
                    <a:lnTo>
                      <a:pt x="21600" y="0"/>
                    </a:lnTo>
                    <a:lnTo>
                      <a:pt x="0" y="0"/>
                    </a:lnTo>
                    <a:close/>
                  </a:path>
                </a:pathLst>
              </a:custGeom>
              <a:solidFill>
                <a:srgbClr val="FF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44" name="Line 116"/>
              <p:cNvSpPr>
                <a:spLocks noChangeShapeType="1"/>
              </p:cNvSpPr>
              <p:nvPr/>
            </p:nvSpPr>
            <p:spPr bwMode="auto">
              <a:xfrm rot="4380000" flipV="1">
                <a:off x="351" y="2412"/>
                <a:ext cx="220" cy="0"/>
              </a:xfrm>
              <a:prstGeom prst="line">
                <a:avLst/>
              </a:prstGeom>
              <a:noFill/>
              <a:ln w="12700">
                <a:solidFill>
                  <a:srgbClr val="FFFFFF"/>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5" name="Line 117"/>
              <p:cNvSpPr>
                <a:spLocks noChangeShapeType="1"/>
              </p:cNvSpPr>
              <p:nvPr/>
            </p:nvSpPr>
            <p:spPr bwMode="auto">
              <a:xfrm rot="20640000" flipV="1">
                <a:off x="135" y="2575"/>
                <a:ext cx="358"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6" name="Line 118"/>
              <p:cNvSpPr>
                <a:spLocks noChangeShapeType="1"/>
              </p:cNvSpPr>
              <p:nvPr/>
            </p:nvSpPr>
            <p:spPr bwMode="auto">
              <a:xfrm rot="20700000" flipV="1">
                <a:off x="139" y="2570"/>
                <a:ext cx="360" cy="7"/>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124" name="Group 119"/>
            <p:cNvGrpSpPr>
              <a:grpSpLocks/>
            </p:cNvGrpSpPr>
            <p:nvPr/>
          </p:nvGrpSpPr>
          <p:grpSpPr bwMode="auto">
            <a:xfrm rot="-60000">
              <a:off x="72" y="2331"/>
              <a:ext cx="370" cy="7"/>
              <a:chOff x="64" y="2343"/>
              <a:chExt cx="370" cy="7"/>
            </a:xfrm>
          </p:grpSpPr>
          <p:sp>
            <p:nvSpPr>
              <p:cNvPr id="4140" name="Line 120"/>
              <p:cNvSpPr>
                <a:spLocks noChangeShapeType="1"/>
              </p:cNvSpPr>
              <p:nvPr/>
            </p:nvSpPr>
            <p:spPr bwMode="auto">
              <a:xfrm rot="-1013760">
                <a:off x="64" y="2348"/>
                <a:ext cx="364"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1" name="Line 121"/>
              <p:cNvSpPr>
                <a:spLocks noChangeShapeType="1"/>
              </p:cNvSpPr>
              <p:nvPr/>
            </p:nvSpPr>
            <p:spPr bwMode="auto">
              <a:xfrm rot="-1073760">
                <a:off x="69" y="2343"/>
                <a:ext cx="365" cy="7"/>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25" name="AutoShape 122"/>
            <p:cNvSpPr>
              <a:spLocks noChangeArrowheads="1"/>
            </p:cNvSpPr>
            <p:nvPr/>
          </p:nvSpPr>
          <p:spPr bwMode="auto">
            <a:xfrm rot="-5772308">
              <a:off x="-49" y="1643"/>
              <a:ext cx="211" cy="4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843 w 21600"/>
                <a:gd name="T13" fmla="*/ 1964 h 21600"/>
                <a:gd name="T14" fmla="*/ 19757 w 21600"/>
                <a:gd name="T15" fmla="*/ 19636 h 21600"/>
              </a:gdLst>
              <a:ahLst/>
              <a:cxnLst>
                <a:cxn ang="T8">
                  <a:pos x="T0" y="T1"/>
                </a:cxn>
                <a:cxn ang="T9">
                  <a:pos x="T2" y="T3"/>
                </a:cxn>
                <a:cxn ang="T10">
                  <a:pos x="T4" y="T5"/>
                </a:cxn>
                <a:cxn ang="T11">
                  <a:pos x="T6" y="T7"/>
                </a:cxn>
              </a:cxnLst>
              <a:rect l="T12" t="T13" r="T14" b="T15"/>
              <a:pathLst>
                <a:path w="21600" h="21600">
                  <a:moveTo>
                    <a:pt x="0" y="0"/>
                  </a:moveTo>
                  <a:lnTo>
                    <a:pt x="123" y="21600"/>
                  </a:lnTo>
                  <a:lnTo>
                    <a:pt x="21477" y="21600"/>
                  </a:lnTo>
                  <a:lnTo>
                    <a:pt x="21600" y="0"/>
                  </a:lnTo>
                  <a:lnTo>
                    <a:pt x="0" y="0"/>
                  </a:lnTo>
                  <a:close/>
                </a:path>
              </a:pathLst>
            </a:custGeom>
            <a:solidFill>
              <a:schemeClr val="bg1"/>
            </a:solidFill>
            <a:ln w="63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26" name="Line 123"/>
            <p:cNvSpPr>
              <a:spLocks noChangeShapeType="1"/>
            </p:cNvSpPr>
            <p:nvPr/>
          </p:nvSpPr>
          <p:spPr bwMode="auto">
            <a:xfrm rot="21060000" flipV="1">
              <a:off x="23" y="1550"/>
              <a:ext cx="199" cy="3"/>
            </a:xfrm>
            <a:prstGeom prst="line">
              <a:avLst/>
            </a:prstGeom>
            <a:noFill/>
            <a:ln w="9525">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27" name="Line 124"/>
            <p:cNvSpPr>
              <a:spLocks noChangeShapeType="1"/>
            </p:cNvSpPr>
            <p:nvPr/>
          </p:nvSpPr>
          <p:spPr bwMode="auto">
            <a:xfrm rot="9780000" flipV="1">
              <a:off x="431" y="2229"/>
              <a:ext cx="404"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28" name="Text Box 125"/>
            <p:cNvSpPr txBox="1">
              <a:spLocks noChangeArrowheads="1"/>
            </p:cNvSpPr>
            <p:nvPr/>
          </p:nvSpPr>
          <p:spPr bwMode="auto">
            <a:xfrm rot="4204485">
              <a:off x="502" y="2514"/>
              <a:ext cx="54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r>
                <a:rPr lang="en-US" altLang="ja-JP" sz="2400" b="0">
                  <a:latin typeface="ＭＳ ゴシック" pitchFamily="49" charset="-128"/>
                  <a:ea typeface="ＭＳ ゴシック" pitchFamily="49" charset="-128"/>
                </a:rPr>
                <a:t>③-a</a:t>
              </a:r>
            </a:p>
          </p:txBody>
        </p:sp>
        <p:grpSp>
          <p:nvGrpSpPr>
            <p:cNvPr id="4129" name="Group 130"/>
            <p:cNvGrpSpPr>
              <a:grpSpLocks/>
            </p:cNvGrpSpPr>
            <p:nvPr/>
          </p:nvGrpSpPr>
          <p:grpSpPr bwMode="auto">
            <a:xfrm rot="10800000">
              <a:off x="131" y="1383"/>
              <a:ext cx="499" cy="1558"/>
              <a:chOff x="5747" y="1509"/>
              <a:chExt cx="499" cy="1558"/>
            </a:xfrm>
          </p:grpSpPr>
          <p:sp>
            <p:nvSpPr>
              <p:cNvPr id="163971" name="AutoShape 131"/>
              <p:cNvSpPr>
                <a:spLocks noChangeAspect="1" noChangeArrowheads="1"/>
              </p:cNvSpPr>
              <p:nvPr/>
            </p:nvSpPr>
            <p:spPr bwMode="auto">
              <a:xfrm>
                <a:off x="6179" y="3004"/>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163972" name="AutoShape 132"/>
              <p:cNvSpPr>
                <a:spLocks noChangeAspect="1" noChangeArrowheads="1"/>
              </p:cNvSpPr>
              <p:nvPr/>
            </p:nvSpPr>
            <p:spPr bwMode="auto">
              <a:xfrm>
                <a:off x="5918" y="2004"/>
                <a:ext cx="73" cy="69"/>
              </a:xfrm>
              <a:prstGeom prst="star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4138" name="AutoShape 133"/>
              <p:cNvSpPr>
                <a:spLocks noChangeArrowheads="1"/>
              </p:cNvSpPr>
              <p:nvPr/>
            </p:nvSpPr>
            <p:spPr bwMode="auto">
              <a:xfrm rot="-6459008">
                <a:off x="6064" y="2501"/>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39" name="AutoShape 134"/>
              <p:cNvSpPr>
                <a:spLocks noChangeArrowheads="1"/>
              </p:cNvSpPr>
              <p:nvPr/>
            </p:nvSpPr>
            <p:spPr bwMode="auto">
              <a:xfrm rot="-6459008">
                <a:off x="5744" y="1512"/>
                <a:ext cx="52" cy="45"/>
              </a:xfrm>
              <a:prstGeom prst="triangle">
                <a:avLst>
                  <a:gd name="adj" fmla="val 5000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130" name="Line 135"/>
            <p:cNvSpPr>
              <a:spLocks noChangeShapeType="1"/>
            </p:cNvSpPr>
            <p:nvPr/>
          </p:nvSpPr>
          <p:spPr bwMode="auto">
            <a:xfrm rot="-1073760">
              <a:off x="79" y="2348"/>
              <a:ext cx="354" cy="0"/>
            </a:xfrm>
            <a:prstGeom prst="line">
              <a:avLst/>
            </a:prstGeom>
            <a:noFill/>
            <a:ln w="1905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31" name="AutoShape 137"/>
            <p:cNvSpPr>
              <a:spLocks noChangeAspect="1" noChangeArrowheads="1"/>
            </p:cNvSpPr>
            <p:nvPr/>
          </p:nvSpPr>
          <p:spPr bwMode="auto">
            <a:xfrm rot="-6660000">
              <a:off x="453" y="2909"/>
              <a:ext cx="90" cy="95"/>
            </a:xfrm>
            <a:prstGeom prst="upArrow">
              <a:avLst>
                <a:gd name="adj1" fmla="val 36713"/>
                <a:gd name="adj2" fmla="val 58388"/>
              </a:avLst>
            </a:prstGeom>
            <a:solidFill>
              <a:srgbClr val="FFCC99"/>
            </a:solidFill>
            <a:ln w="9525" cap="rnd">
              <a:solidFill>
                <a:srgbClr val="0000FF"/>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4132" name="Text Box 140"/>
            <p:cNvSpPr txBox="1">
              <a:spLocks noChangeArrowheads="1"/>
            </p:cNvSpPr>
            <p:nvPr/>
          </p:nvSpPr>
          <p:spPr bwMode="auto">
            <a:xfrm rot="9146871">
              <a:off x="3383" y="1432"/>
              <a:ext cx="1451"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spcBef>
                  <a:spcPct val="50000"/>
                </a:spcBef>
              </a:pPr>
              <a:r>
                <a:rPr lang="ja-JP" altLang="en-US" b="0"/>
                <a:t>ブレード</a:t>
              </a:r>
            </a:p>
          </p:txBody>
        </p:sp>
        <p:grpSp>
          <p:nvGrpSpPr>
            <p:cNvPr id="4133" name="Group 488"/>
            <p:cNvGrpSpPr>
              <a:grpSpLocks/>
            </p:cNvGrpSpPr>
            <p:nvPr/>
          </p:nvGrpSpPr>
          <p:grpSpPr bwMode="auto">
            <a:xfrm>
              <a:off x="751" y="1883"/>
              <a:ext cx="148" cy="328"/>
              <a:chOff x="751" y="1883"/>
              <a:chExt cx="148" cy="328"/>
            </a:xfrm>
          </p:grpSpPr>
          <p:sp>
            <p:nvSpPr>
              <p:cNvPr id="4134" name="Freeform 147"/>
              <p:cNvSpPr>
                <a:spLocks/>
              </p:cNvSpPr>
              <p:nvPr/>
            </p:nvSpPr>
            <p:spPr bwMode="auto">
              <a:xfrm>
                <a:off x="770" y="1883"/>
                <a:ext cx="129" cy="328"/>
              </a:xfrm>
              <a:custGeom>
                <a:avLst/>
                <a:gdLst>
                  <a:gd name="T0" fmla="*/ 129 w 129"/>
                  <a:gd name="T1" fmla="*/ 123 h 328"/>
                  <a:gd name="T2" fmla="*/ 97 w 129"/>
                  <a:gd name="T3" fmla="*/ 0 h 328"/>
                  <a:gd name="T4" fmla="*/ 69 w 129"/>
                  <a:gd name="T5" fmla="*/ 328 h 328"/>
                  <a:gd name="T6" fmla="*/ 0 w 129"/>
                  <a:gd name="T7" fmla="*/ 75 h 3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9" h="328">
                    <a:moveTo>
                      <a:pt x="129" y="123"/>
                    </a:moveTo>
                    <a:lnTo>
                      <a:pt x="97" y="0"/>
                    </a:lnTo>
                    <a:lnTo>
                      <a:pt x="69" y="328"/>
                    </a:lnTo>
                    <a:lnTo>
                      <a:pt x="0" y="75"/>
                    </a:lnTo>
                  </a:path>
                </a:pathLst>
              </a:custGeom>
              <a:solidFill>
                <a:srgbClr val="FFFFFF"/>
              </a:solidFill>
              <a:ln w="9525" cap="flat"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35" name="Line 151"/>
              <p:cNvSpPr>
                <a:spLocks noChangeShapeType="1"/>
              </p:cNvSpPr>
              <p:nvPr/>
            </p:nvSpPr>
            <p:spPr bwMode="auto">
              <a:xfrm rot="503989">
                <a:off x="751" y="1963"/>
                <a:ext cx="103" cy="246"/>
              </a:xfrm>
              <a:prstGeom prst="line">
                <a:avLst/>
              </a:prstGeom>
              <a:noFill/>
              <a:ln w="285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
        <p:nvSpPr>
          <p:cNvPr id="4100" name="Line 300"/>
          <p:cNvSpPr>
            <a:spLocks noChangeShapeType="1"/>
          </p:cNvSpPr>
          <p:nvPr/>
        </p:nvSpPr>
        <p:spPr bwMode="auto">
          <a:xfrm rot="-3600000" flipH="1" flipV="1">
            <a:off x="8933656" y="4891882"/>
            <a:ext cx="166687"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 name="Line 301"/>
          <p:cNvSpPr>
            <a:spLocks noChangeShapeType="1"/>
          </p:cNvSpPr>
          <p:nvPr/>
        </p:nvSpPr>
        <p:spPr bwMode="auto">
          <a:xfrm rot="7200000" flipH="1" flipV="1">
            <a:off x="819944" y="1977232"/>
            <a:ext cx="166687"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 name="Line 69"/>
          <p:cNvSpPr>
            <a:spLocks noChangeShapeType="1"/>
          </p:cNvSpPr>
          <p:nvPr/>
        </p:nvSpPr>
        <p:spPr bwMode="auto">
          <a:xfrm rot="9060000">
            <a:off x="-654050" y="3328988"/>
            <a:ext cx="11198225" cy="206375"/>
          </a:xfrm>
          <a:prstGeom prst="line">
            <a:avLst/>
          </a:prstGeom>
          <a:noFill/>
          <a:ln w="952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pic>
        <p:nvPicPr>
          <p:cNvPr id="4103" name="Picture 340" descr="C:\Users\student\Desktop\88x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75738" y="6540500"/>
            <a:ext cx="77311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9001125" y="1349375"/>
            <a:ext cx="882650" cy="1625600"/>
          </a:xfrm>
          <a:prstGeom prst="rect">
            <a:avLst/>
          </a:prstGeom>
          <a:solidFill>
            <a:srgbClr val="C0C0C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23" name="Freeform 3"/>
          <p:cNvSpPr>
            <a:spLocks/>
          </p:cNvSpPr>
          <p:nvPr/>
        </p:nvSpPr>
        <p:spPr bwMode="auto">
          <a:xfrm>
            <a:off x="15875" y="1327150"/>
            <a:ext cx="2193925" cy="1608138"/>
          </a:xfrm>
          <a:custGeom>
            <a:avLst/>
            <a:gdLst>
              <a:gd name="T0" fmla="*/ 2147483647 w 1346"/>
              <a:gd name="T1" fmla="*/ 2147483647 h 971"/>
              <a:gd name="T2" fmla="*/ 2147483647 w 1346"/>
              <a:gd name="T3" fmla="*/ 2147483647 h 971"/>
              <a:gd name="T4" fmla="*/ 2147483647 w 1346"/>
              <a:gd name="T5" fmla="*/ 2147483647 h 971"/>
              <a:gd name="T6" fmla="*/ 2147483647 w 1346"/>
              <a:gd name="T7" fmla="*/ 2147483647 h 971"/>
              <a:gd name="T8" fmla="*/ 0 w 1346"/>
              <a:gd name="T9" fmla="*/ 2147483647 h 971"/>
              <a:gd name="T10" fmla="*/ 2147483647 w 1346"/>
              <a:gd name="T11" fmla="*/ 0 h 971"/>
              <a:gd name="T12" fmla="*/ 2147483647 w 1346"/>
              <a:gd name="T13" fmla="*/ 2147483647 h 97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46" h="971">
                <a:moveTo>
                  <a:pt x="1346" y="8"/>
                </a:moveTo>
                <a:lnTo>
                  <a:pt x="517" y="958"/>
                </a:lnTo>
                <a:lnTo>
                  <a:pt x="4" y="971"/>
                </a:lnTo>
                <a:lnTo>
                  <a:pt x="3" y="808"/>
                </a:lnTo>
                <a:lnTo>
                  <a:pt x="0" y="318"/>
                </a:lnTo>
                <a:lnTo>
                  <a:pt x="3" y="0"/>
                </a:lnTo>
                <a:lnTo>
                  <a:pt x="1346" y="8"/>
                </a:lnTo>
                <a:close/>
              </a:path>
            </a:pathLst>
          </a:custGeom>
          <a:solidFill>
            <a:srgbClr val="C0C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4" name="AutoShape 4"/>
          <p:cNvSpPr>
            <a:spLocks noChangeArrowheads="1"/>
          </p:cNvSpPr>
          <p:nvPr/>
        </p:nvSpPr>
        <p:spPr bwMode="auto">
          <a:xfrm>
            <a:off x="2479675" y="4946650"/>
            <a:ext cx="6383338" cy="1806575"/>
          </a:xfrm>
          <a:prstGeom prst="wedgeRectCallout">
            <a:avLst>
              <a:gd name="adj1" fmla="val -54176"/>
              <a:gd name="adj2" fmla="val 22671"/>
            </a:avLst>
          </a:prstGeom>
          <a:solidFill>
            <a:srgbClr val="FFFFFF"/>
          </a:solid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ja-JP" b="0"/>
          </a:p>
        </p:txBody>
      </p:sp>
      <p:sp>
        <p:nvSpPr>
          <p:cNvPr id="5125" name="Line 6"/>
          <p:cNvSpPr>
            <a:spLocks noChangeShapeType="1"/>
          </p:cNvSpPr>
          <p:nvPr/>
        </p:nvSpPr>
        <p:spPr bwMode="auto">
          <a:xfrm>
            <a:off x="9891713" y="25400"/>
            <a:ext cx="0" cy="4843463"/>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126" name="Group 8"/>
          <p:cNvGrpSpPr>
            <a:grpSpLocks/>
          </p:cNvGrpSpPr>
          <p:nvPr/>
        </p:nvGrpSpPr>
        <p:grpSpPr bwMode="auto">
          <a:xfrm>
            <a:off x="1568450" y="5876925"/>
            <a:ext cx="600075" cy="522288"/>
            <a:chOff x="1728" y="240"/>
            <a:chExt cx="1104" cy="960"/>
          </a:xfrm>
        </p:grpSpPr>
        <p:sp>
          <p:nvSpPr>
            <p:cNvPr id="5198" name="Oval 9"/>
            <p:cNvSpPr>
              <a:spLocks noChangeArrowheads="1"/>
            </p:cNvSpPr>
            <p:nvPr/>
          </p:nvSpPr>
          <p:spPr bwMode="auto">
            <a:xfrm>
              <a:off x="1728" y="432"/>
              <a:ext cx="528" cy="528"/>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99" name="Oval 10"/>
            <p:cNvSpPr>
              <a:spLocks noChangeArrowheads="1"/>
            </p:cNvSpPr>
            <p:nvPr/>
          </p:nvSpPr>
          <p:spPr bwMode="auto">
            <a:xfrm>
              <a:off x="2256" y="528"/>
              <a:ext cx="432" cy="432"/>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00" name="Oval 11"/>
            <p:cNvSpPr>
              <a:spLocks noChangeArrowheads="1"/>
            </p:cNvSpPr>
            <p:nvPr/>
          </p:nvSpPr>
          <p:spPr bwMode="auto">
            <a:xfrm>
              <a:off x="1728" y="528"/>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01" name="Oval 12"/>
            <p:cNvSpPr>
              <a:spLocks noChangeArrowheads="1"/>
            </p:cNvSpPr>
            <p:nvPr/>
          </p:nvSpPr>
          <p:spPr bwMode="auto">
            <a:xfrm>
              <a:off x="2256" y="624"/>
              <a:ext cx="192" cy="192"/>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02" name="AutoShape 13"/>
            <p:cNvSpPr>
              <a:spLocks noChangeArrowheads="1"/>
            </p:cNvSpPr>
            <p:nvPr/>
          </p:nvSpPr>
          <p:spPr bwMode="auto">
            <a:xfrm rot="5400000">
              <a:off x="2112" y="1008"/>
              <a:ext cx="192" cy="192"/>
            </a:xfrm>
            <a:prstGeom prst="flowChartDelay">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03" name="Arc 14"/>
            <p:cNvSpPr>
              <a:spLocks/>
            </p:cNvSpPr>
            <p:nvPr/>
          </p:nvSpPr>
          <p:spPr bwMode="auto">
            <a:xfrm>
              <a:off x="1728" y="240"/>
              <a:ext cx="528"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04" name="Arc 15"/>
            <p:cNvSpPr>
              <a:spLocks/>
            </p:cNvSpPr>
            <p:nvPr/>
          </p:nvSpPr>
          <p:spPr bwMode="auto">
            <a:xfrm flipH="1">
              <a:off x="2352" y="384"/>
              <a:ext cx="480" cy="48"/>
            </a:xfrm>
            <a:custGeom>
              <a:avLst/>
              <a:gdLst>
                <a:gd name="T0" fmla="*/ 0 w 40922"/>
                <a:gd name="T1" fmla="*/ 0 h 21600"/>
                <a:gd name="T2" fmla="*/ 0 w 40922"/>
                <a:gd name="T3" fmla="*/ 0 h 21600"/>
                <a:gd name="T4" fmla="*/ 0 w 40922"/>
                <a:gd name="T5" fmla="*/ 0 h 21600"/>
                <a:gd name="T6" fmla="*/ 0 60000 65536"/>
                <a:gd name="T7" fmla="*/ 0 60000 65536"/>
                <a:gd name="T8" fmla="*/ 0 60000 65536"/>
              </a:gdLst>
              <a:ahLst/>
              <a:cxnLst>
                <a:cxn ang="T6">
                  <a:pos x="T0" y="T1"/>
                </a:cxn>
                <a:cxn ang="T7">
                  <a:pos x="T2" y="T3"/>
                </a:cxn>
                <a:cxn ang="T8">
                  <a:pos x="T4" y="T5"/>
                </a:cxn>
              </a:cxnLst>
              <a:rect l="0" t="0" r="r" b="b"/>
              <a:pathLst>
                <a:path w="40922" h="21600" fill="none" extrusionOk="0">
                  <a:moveTo>
                    <a:pt x="-1" y="11944"/>
                  </a:moveTo>
                  <a:cubicBezTo>
                    <a:pt x="3657" y="4624"/>
                    <a:pt x="11138" y="-1"/>
                    <a:pt x="19322" y="0"/>
                  </a:cubicBezTo>
                  <a:cubicBezTo>
                    <a:pt x="31251" y="0"/>
                    <a:pt x="40922" y="9670"/>
                    <a:pt x="40922" y="21600"/>
                  </a:cubicBezTo>
                </a:path>
                <a:path w="40922" h="21600" stroke="0" extrusionOk="0">
                  <a:moveTo>
                    <a:pt x="-1" y="11944"/>
                  </a:moveTo>
                  <a:cubicBezTo>
                    <a:pt x="3657" y="4624"/>
                    <a:pt x="11138" y="-1"/>
                    <a:pt x="19322" y="0"/>
                  </a:cubicBezTo>
                  <a:cubicBezTo>
                    <a:pt x="31251" y="0"/>
                    <a:pt x="40922" y="9670"/>
                    <a:pt x="40922" y="21600"/>
                  </a:cubicBezTo>
                  <a:lnTo>
                    <a:pt x="19322" y="21600"/>
                  </a:lnTo>
                  <a:lnTo>
                    <a:pt x="-1" y="11944"/>
                  </a:lnTo>
                  <a:close/>
                </a:path>
              </a:pathLst>
            </a:cu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127" name="Rectangle 16"/>
          <p:cNvSpPr>
            <a:spLocks noChangeArrowheads="1"/>
          </p:cNvSpPr>
          <p:nvPr/>
        </p:nvSpPr>
        <p:spPr bwMode="auto">
          <a:xfrm>
            <a:off x="3435350" y="5037138"/>
            <a:ext cx="21605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ja-JP" altLang="en-US" sz="1400">
                <a:solidFill>
                  <a:srgbClr val="FF0000"/>
                </a:solidFill>
              </a:rPr>
              <a:t>軸（じく）のつくりかた</a:t>
            </a:r>
          </a:p>
        </p:txBody>
      </p:sp>
      <p:sp>
        <p:nvSpPr>
          <p:cNvPr id="5128" name="Rectangle 18"/>
          <p:cNvSpPr>
            <a:spLocks noChangeArrowheads="1"/>
          </p:cNvSpPr>
          <p:nvPr/>
        </p:nvSpPr>
        <p:spPr bwMode="auto">
          <a:xfrm>
            <a:off x="15875" y="26988"/>
            <a:ext cx="9869488" cy="133032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pic>
        <p:nvPicPr>
          <p:cNvPr id="5129" name="Picture 20"/>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47013" y="6324600"/>
            <a:ext cx="936625" cy="242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30" name="Picture 21"/>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632575" y="6100763"/>
            <a:ext cx="515938"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13500000" algn="ctr" rotWithShape="0">
                    <a:schemeClr val="bg2"/>
                  </a:outerShdw>
                </a:effectLst>
              </a14:hiddenEffects>
            </a:ext>
          </a:extLst>
        </p:spPr>
      </p:pic>
      <p:sp>
        <p:nvSpPr>
          <p:cNvPr id="5131" name="Rectangle 22"/>
          <p:cNvSpPr>
            <a:spLocks noChangeArrowheads="1"/>
          </p:cNvSpPr>
          <p:nvPr/>
        </p:nvSpPr>
        <p:spPr bwMode="auto">
          <a:xfrm>
            <a:off x="7019925" y="6096000"/>
            <a:ext cx="1593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r>
              <a:rPr lang="ja-JP" altLang="en-US" sz="900" b="0">
                <a:solidFill>
                  <a:srgbClr val="990033"/>
                </a:solidFill>
                <a:latin typeface="HG丸ｺﾞｼｯｸM-PRO" pitchFamily="50" charset="-128"/>
                <a:ea typeface="HG丸ｺﾞｼｯｸM-PRO" pitchFamily="50" charset="-128"/>
              </a:rPr>
              <a:t>神戸市立工業高等専門学校 </a:t>
            </a:r>
          </a:p>
        </p:txBody>
      </p:sp>
      <p:sp>
        <p:nvSpPr>
          <p:cNvPr id="5132" name="Rectangle 23"/>
          <p:cNvSpPr>
            <a:spLocks noChangeArrowheads="1"/>
          </p:cNvSpPr>
          <p:nvPr/>
        </p:nvSpPr>
        <p:spPr bwMode="auto">
          <a:xfrm>
            <a:off x="6497638" y="6524625"/>
            <a:ext cx="18446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ja-JP" sz="800" b="0">
                <a:solidFill>
                  <a:srgbClr val="990033"/>
                </a:solidFill>
                <a:latin typeface="Impact" pitchFamily="34" charset="0"/>
              </a:rPr>
              <a:t>http://www.kobe-kosen.ac.jp/~waseda/</a:t>
            </a:r>
          </a:p>
        </p:txBody>
      </p:sp>
      <p:sp>
        <p:nvSpPr>
          <p:cNvPr id="5133" name="Rectangle 24"/>
          <p:cNvSpPr>
            <a:spLocks noChangeArrowheads="1"/>
          </p:cNvSpPr>
          <p:nvPr/>
        </p:nvSpPr>
        <p:spPr bwMode="auto">
          <a:xfrm>
            <a:off x="7043738" y="6370638"/>
            <a:ext cx="693737"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ja-JP" sz="800" b="0">
                <a:solidFill>
                  <a:srgbClr val="990033"/>
                </a:solidFill>
                <a:latin typeface="Impact" pitchFamily="34" charset="0"/>
              </a:rPr>
              <a:t>Designed by</a:t>
            </a:r>
          </a:p>
        </p:txBody>
      </p:sp>
      <p:pic>
        <p:nvPicPr>
          <p:cNvPr id="5134" name="Picture 25" descr="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9713" y="5016500"/>
            <a:ext cx="21844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35" name="Group 26"/>
          <p:cNvGrpSpPr>
            <a:grpSpLocks/>
          </p:cNvGrpSpPr>
          <p:nvPr/>
        </p:nvGrpSpPr>
        <p:grpSpPr bwMode="auto">
          <a:xfrm>
            <a:off x="2587625" y="5168900"/>
            <a:ext cx="5399088" cy="1573213"/>
            <a:chOff x="87" y="3346"/>
            <a:chExt cx="3401" cy="991"/>
          </a:xfrm>
        </p:grpSpPr>
        <p:sp>
          <p:nvSpPr>
            <p:cNvPr id="5163" name="AutoShape 27"/>
            <p:cNvSpPr>
              <a:spLocks noChangeArrowheads="1"/>
            </p:cNvSpPr>
            <p:nvPr/>
          </p:nvSpPr>
          <p:spPr bwMode="auto">
            <a:xfrm flipH="1">
              <a:off x="655" y="3683"/>
              <a:ext cx="2544" cy="57"/>
            </a:xfrm>
            <a:prstGeom prst="flowChartDelay">
              <a:avLst/>
            </a:prstGeom>
            <a:gradFill rotWithShape="1">
              <a:gsLst>
                <a:gs pos="0">
                  <a:srgbClr val="CC3300"/>
                </a:gs>
                <a:gs pos="50000">
                  <a:srgbClr val="FFCC00"/>
                </a:gs>
                <a:gs pos="100000">
                  <a:srgbClr val="CC3300"/>
                </a:gs>
              </a:gsLst>
              <a:lin ang="5400000" scaled="1"/>
            </a:gradFill>
            <a:ln w="9525" algn="ctr">
              <a:solidFill>
                <a:srgbClr val="99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64" name="AutoShape 28"/>
            <p:cNvSpPr>
              <a:spLocks noChangeArrowheads="1"/>
            </p:cNvSpPr>
            <p:nvPr/>
          </p:nvSpPr>
          <p:spPr bwMode="auto">
            <a:xfrm rot="5400000">
              <a:off x="3138" y="3456"/>
              <a:ext cx="459" cy="24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8 w 21600"/>
                <a:gd name="T13" fmla="*/ 4500 h 21600"/>
                <a:gd name="T14" fmla="*/ 17082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29" y="21600"/>
                  </a:lnTo>
                  <a:lnTo>
                    <a:pt x="16171" y="21600"/>
                  </a:lnTo>
                  <a:lnTo>
                    <a:pt x="21600" y="0"/>
                  </a:lnTo>
                  <a:lnTo>
                    <a:pt x="0" y="0"/>
                  </a:lnTo>
                  <a:close/>
                </a:path>
              </a:pathLst>
            </a:cu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65" name="Oval 29"/>
            <p:cNvSpPr>
              <a:spLocks noChangeAspect="1" noChangeArrowheads="1"/>
            </p:cNvSpPr>
            <p:nvPr/>
          </p:nvSpPr>
          <p:spPr bwMode="auto">
            <a:xfrm>
              <a:off x="3249" y="3615"/>
              <a:ext cx="193" cy="193"/>
            </a:xfrm>
            <a:prstGeom prst="ellipse">
              <a:avLst/>
            </a:prstGeom>
            <a:gradFill rotWithShape="1">
              <a:gsLst>
                <a:gs pos="0">
                  <a:srgbClr val="760000"/>
                </a:gs>
                <a:gs pos="100000">
                  <a:srgbClr val="FF0000"/>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66" name="Oval 30"/>
            <p:cNvSpPr>
              <a:spLocks noChangeAspect="1" noChangeArrowheads="1"/>
            </p:cNvSpPr>
            <p:nvPr/>
          </p:nvSpPr>
          <p:spPr bwMode="auto">
            <a:xfrm>
              <a:off x="3321" y="3685"/>
              <a:ext cx="57" cy="57"/>
            </a:xfrm>
            <a:prstGeom prst="ellipse">
              <a:avLst/>
            </a:prstGeom>
            <a:solidFill>
              <a:srgbClr val="FFCC00"/>
            </a:solidFill>
            <a:ln w="190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67" name="Rectangle 31"/>
            <p:cNvSpPr>
              <a:spLocks noChangeArrowheads="1"/>
            </p:cNvSpPr>
            <p:nvPr/>
          </p:nvSpPr>
          <p:spPr bwMode="auto">
            <a:xfrm>
              <a:off x="2458" y="3614"/>
              <a:ext cx="431" cy="193"/>
            </a:xfrm>
            <a:prstGeom prst="rect">
              <a:avLst/>
            </a:prstGeom>
            <a:gradFill rotWithShape="1">
              <a:gsLst>
                <a:gs pos="0">
                  <a:srgbClr val="760000"/>
                </a:gs>
                <a:gs pos="50000">
                  <a:srgbClr val="FF0000"/>
                </a:gs>
                <a:gs pos="100000">
                  <a:srgbClr val="7600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68" name="Line 32"/>
            <p:cNvSpPr>
              <a:spLocks noChangeShapeType="1"/>
            </p:cNvSpPr>
            <p:nvPr/>
          </p:nvSpPr>
          <p:spPr bwMode="auto">
            <a:xfrm>
              <a:off x="2816" y="3613"/>
              <a:ext cx="521"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69" name="Line 33"/>
            <p:cNvSpPr>
              <a:spLocks noChangeShapeType="1"/>
            </p:cNvSpPr>
            <p:nvPr/>
          </p:nvSpPr>
          <p:spPr bwMode="auto">
            <a:xfrm>
              <a:off x="2816" y="3810"/>
              <a:ext cx="529"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0" name="Text Box 34"/>
            <p:cNvSpPr txBox="1">
              <a:spLocks noChangeArrowheads="1"/>
            </p:cNvSpPr>
            <p:nvPr/>
          </p:nvSpPr>
          <p:spPr bwMode="auto">
            <a:xfrm>
              <a:off x="1721" y="4099"/>
              <a:ext cx="100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l" eaLnBrk="1" hangingPunct="1">
                <a:spcBef>
                  <a:spcPct val="50000"/>
                </a:spcBef>
              </a:pPr>
              <a:r>
                <a:rPr lang="ja-JP" altLang="en-US" sz="1000"/>
                <a:t>綿棒の軸　　　　竹串</a:t>
              </a:r>
            </a:p>
          </p:txBody>
        </p:sp>
        <p:sp>
          <p:nvSpPr>
            <p:cNvPr id="5171" name="Text Box 35"/>
            <p:cNvSpPr txBox="1">
              <a:spLocks noChangeArrowheads="1"/>
            </p:cNvSpPr>
            <p:nvPr/>
          </p:nvSpPr>
          <p:spPr bwMode="auto">
            <a:xfrm>
              <a:off x="1637" y="4183"/>
              <a:ext cx="108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l" eaLnBrk="1" hangingPunct="1">
                <a:spcBef>
                  <a:spcPct val="50000"/>
                </a:spcBef>
              </a:pPr>
              <a:r>
                <a:rPr lang="ja-JP" altLang="en-US" sz="1000"/>
                <a:t>にビニールテープを巻く</a:t>
              </a:r>
            </a:p>
          </p:txBody>
        </p:sp>
        <p:sp>
          <p:nvSpPr>
            <p:cNvPr id="5172" name="Line 36"/>
            <p:cNvSpPr>
              <a:spLocks noChangeShapeType="1"/>
            </p:cNvSpPr>
            <p:nvPr/>
          </p:nvSpPr>
          <p:spPr bwMode="auto">
            <a:xfrm>
              <a:off x="333" y="3940"/>
              <a:ext cx="1631"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3" name="Oval 37"/>
            <p:cNvSpPr>
              <a:spLocks noChangeAspect="1" noChangeArrowheads="1"/>
            </p:cNvSpPr>
            <p:nvPr/>
          </p:nvSpPr>
          <p:spPr bwMode="auto">
            <a:xfrm>
              <a:off x="99" y="3492"/>
              <a:ext cx="453" cy="453"/>
            </a:xfrm>
            <a:prstGeom prst="ellipse">
              <a:avLst/>
            </a:prstGeom>
            <a:gradFill rotWithShape="1">
              <a:gsLst>
                <a:gs pos="0">
                  <a:srgbClr val="760000"/>
                </a:gs>
                <a:gs pos="100000">
                  <a:srgbClr val="FF0000"/>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74" name="Oval 38"/>
            <p:cNvSpPr>
              <a:spLocks noChangeAspect="1" noChangeArrowheads="1"/>
            </p:cNvSpPr>
            <p:nvPr/>
          </p:nvSpPr>
          <p:spPr bwMode="auto">
            <a:xfrm>
              <a:off x="293" y="3683"/>
              <a:ext cx="57" cy="57"/>
            </a:xfrm>
            <a:prstGeom prst="ellipse">
              <a:avLst/>
            </a:prstGeom>
            <a:gradFill rotWithShape="1">
              <a:gsLst>
                <a:gs pos="0">
                  <a:srgbClr val="FFCC00"/>
                </a:gs>
                <a:gs pos="100000">
                  <a:srgbClr val="765E00"/>
                </a:gs>
              </a:gsLst>
              <a:path path="shape">
                <a:fillToRect l="50000" t="50000" r="50000" b="50000"/>
              </a:path>
            </a:gradFill>
            <a:ln w="190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75" name="Rectangle 39"/>
            <p:cNvSpPr>
              <a:spLocks noChangeArrowheads="1"/>
            </p:cNvSpPr>
            <p:nvPr/>
          </p:nvSpPr>
          <p:spPr bwMode="auto">
            <a:xfrm>
              <a:off x="1753" y="3488"/>
              <a:ext cx="431" cy="452"/>
            </a:xfrm>
            <a:prstGeom prst="rect">
              <a:avLst/>
            </a:prstGeom>
            <a:gradFill rotWithShape="1">
              <a:gsLst>
                <a:gs pos="0">
                  <a:srgbClr val="760000"/>
                </a:gs>
                <a:gs pos="50000">
                  <a:srgbClr val="FF0000"/>
                </a:gs>
                <a:gs pos="100000">
                  <a:srgbClr val="7600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5176" name="Group 40"/>
            <p:cNvGrpSpPr>
              <a:grpSpLocks/>
            </p:cNvGrpSpPr>
            <p:nvPr/>
          </p:nvGrpSpPr>
          <p:grpSpPr bwMode="auto">
            <a:xfrm>
              <a:off x="901" y="3761"/>
              <a:ext cx="891" cy="544"/>
              <a:chOff x="568" y="3029"/>
              <a:chExt cx="891" cy="544"/>
            </a:xfrm>
          </p:grpSpPr>
          <p:sp>
            <p:nvSpPr>
              <p:cNvPr id="5196" name="Rectangle 41"/>
              <p:cNvSpPr>
                <a:spLocks noChangeArrowheads="1"/>
              </p:cNvSpPr>
              <p:nvPr/>
            </p:nvSpPr>
            <p:spPr bwMode="auto">
              <a:xfrm>
                <a:off x="919" y="3283"/>
                <a:ext cx="540" cy="42"/>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5930" name="Rectangle 42"/>
              <p:cNvSpPr>
                <a:spLocks noChangeArrowheads="1"/>
              </p:cNvSpPr>
              <p:nvPr/>
            </p:nvSpPr>
            <p:spPr bwMode="auto">
              <a:xfrm rot="-5400000">
                <a:off x="636" y="2961"/>
                <a:ext cx="544" cy="680"/>
              </a:xfrm>
              <a:prstGeom prst="rect">
                <a:avLst/>
              </a:prstGeom>
              <a:gradFill rotWithShape="1">
                <a:gsLst>
                  <a:gs pos="0">
                    <a:schemeClr val="bg2">
                      <a:gamma/>
                      <a:shade val="50196"/>
                      <a:invGamma/>
                    </a:schemeClr>
                  </a:gs>
                  <a:gs pos="50000">
                    <a:schemeClr val="bg2"/>
                  </a:gs>
                  <a:gs pos="100000">
                    <a:schemeClr val="bg2">
                      <a:gamma/>
                      <a:shade val="50196"/>
                      <a:invGamma/>
                    </a:schemeClr>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defRPr/>
                </a:pPr>
                <a:endParaRPr lang="en-US" altLang="ja-JP" sz="1200" b="0"/>
              </a:p>
              <a:p>
                <a:pPr>
                  <a:defRPr/>
                </a:pPr>
                <a:r>
                  <a:rPr lang="en-US" altLang="ja-JP" sz="1200" b="0"/>
                  <a:t>XGM-RA</a:t>
                </a:r>
              </a:p>
              <a:p>
                <a:pPr>
                  <a:defRPr/>
                </a:pPr>
                <a:r>
                  <a:rPr lang="ja-JP" altLang="en-US" sz="1200" b="0"/>
                  <a:t>ジェネモーター</a:t>
                </a:r>
              </a:p>
            </p:txBody>
          </p:sp>
        </p:grpSp>
        <p:sp>
          <p:nvSpPr>
            <p:cNvPr id="5177" name="Line 43"/>
            <p:cNvSpPr>
              <a:spLocks noChangeShapeType="1"/>
            </p:cNvSpPr>
            <p:nvPr/>
          </p:nvSpPr>
          <p:spPr bwMode="auto">
            <a:xfrm>
              <a:off x="2182" y="3974"/>
              <a:ext cx="136"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8" name="Line 44"/>
            <p:cNvSpPr>
              <a:spLocks noChangeShapeType="1"/>
            </p:cNvSpPr>
            <p:nvPr/>
          </p:nvSpPr>
          <p:spPr bwMode="auto">
            <a:xfrm>
              <a:off x="2186" y="4091"/>
              <a:ext cx="136"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9" name="Line 45"/>
            <p:cNvSpPr>
              <a:spLocks noChangeShapeType="1"/>
            </p:cNvSpPr>
            <p:nvPr/>
          </p:nvSpPr>
          <p:spPr bwMode="auto">
            <a:xfrm flipV="1">
              <a:off x="1730" y="4082"/>
              <a:ext cx="4" cy="1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0" name="Line 46"/>
            <p:cNvSpPr>
              <a:spLocks noChangeShapeType="1"/>
            </p:cNvSpPr>
            <p:nvPr/>
          </p:nvSpPr>
          <p:spPr bwMode="auto">
            <a:xfrm>
              <a:off x="333" y="3491"/>
              <a:ext cx="1647"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1" name="Freeform 47"/>
            <p:cNvSpPr>
              <a:spLocks/>
            </p:cNvSpPr>
            <p:nvPr/>
          </p:nvSpPr>
          <p:spPr bwMode="auto">
            <a:xfrm>
              <a:off x="2302" y="3765"/>
              <a:ext cx="242" cy="334"/>
            </a:xfrm>
            <a:custGeom>
              <a:avLst/>
              <a:gdLst>
                <a:gd name="T0" fmla="*/ 567 w 190"/>
                <a:gd name="T1" fmla="*/ 37 h 517"/>
                <a:gd name="T2" fmla="*/ 739 w 190"/>
                <a:gd name="T3" fmla="*/ 24 h 517"/>
                <a:gd name="T4" fmla="*/ 810 w 190"/>
                <a:gd name="T5" fmla="*/ 15 h 517"/>
                <a:gd name="T6" fmla="*/ 0 w 190"/>
                <a:gd name="T7" fmla="*/ 0 h 5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0" h="517">
                  <a:moveTo>
                    <a:pt x="133" y="517"/>
                  </a:moveTo>
                  <a:lnTo>
                    <a:pt x="173" y="331"/>
                  </a:lnTo>
                  <a:lnTo>
                    <a:pt x="190" y="209"/>
                  </a:lnTo>
                  <a:lnTo>
                    <a:pt x="0" y="0"/>
                  </a:lnTo>
                </a:path>
              </a:pathLst>
            </a:custGeom>
            <a:noFill/>
            <a:ln w="9525">
              <a:solidFill>
                <a:schemeClr val="tx1"/>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182" name="Group 48"/>
            <p:cNvGrpSpPr>
              <a:grpSpLocks/>
            </p:cNvGrpSpPr>
            <p:nvPr/>
          </p:nvGrpSpPr>
          <p:grpSpPr bwMode="auto">
            <a:xfrm>
              <a:off x="1727" y="3975"/>
              <a:ext cx="461" cy="113"/>
              <a:chOff x="1727" y="3975"/>
              <a:chExt cx="461" cy="113"/>
            </a:xfrm>
          </p:grpSpPr>
          <p:sp>
            <p:nvSpPr>
              <p:cNvPr id="165937" name="Rectangle 49"/>
              <p:cNvSpPr>
                <a:spLocks noChangeArrowheads="1"/>
              </p:cNvSpPr>
              <p:nvPr/>
            </p:nvSpPr>
            <p:spPr bwMode="auto">
              <a:xfrm>
                <a:off x="1727" y="4007"/>
                <a:ext cx="453" cy="57"/>
              </a:xfrm>
              <a:prstGeom prst="rect">
                <a:avLst/>
              </a:prstGeom>
              <a:gradFill rotWithShape="1">
                <a:gsLst>
                  <a:gs pos="0">
                    <a:schemeClr val="bg1">
                      <a:gamma/>
                      <a:shade val="46275"/>
                      <a:invGamma/>
                    </a:schemeClr>
                  </a:gs>
                  <a:gs pos="50000">
                    <a:schemeClr val="bg1"/>
                  </a:gs>
                  <a:gs pos="100000">
                    <a:schemeClr val="bg1">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5195" name="Rectangle 50"/>
              <p:cNvSpPr>
                <a:spLocks noChangeArrowheads="1"/>
              </p:cNvSpPr>
              <p:nvPr/>
            </p:nvSpPr>
            <p:spPr bwMode="auto">
              <a:xfrm>
                <a:off x="1757" y="3975"/>
                <a:ext cx="431" cy="113"/>
              </a:xfrm>
              <a:prstGeom prst="rect">
                <a:avLst/>
              </a:prstGeom>
              <a:gradFill rotWithShape="1">
                <a:gsLst>
                  <a:gs pos="0">
                    <a:srgbClr val="760000"/>
                  </a:gs>
                  <a:gs pos="50000">
                    <a:srgbClr val="FF0000"/>
                  </a:gs>
                  <a:gs pos="100000">
                    <a:srgbClr val="7600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183" name="Oval 51"/>
            <p:cNvSpPr>
              <a:spLocks noChangeAspect="1" noChangeArrowheads="1"/>
            </p:cNvSpPr>
            <p:nvPr/>
          </p:nvSpPr>
          <p:spPr bwMode="auto">
            <a:xfrm>
              <a:off x="2265" y="3976"/>
              <a:ext cx="113" cy="113"/>
            </a:xfrm>
            <a:prstGeom prst="ellipse">
              <a:avLst/>
            </a:prstGeom>
            <a:gradFill rotWithShape="1">
              <a:gsLst>
                <a:gs pos="0">
                  <a:srgbClr val="760000"/>
                </a:gs>
                <a:gs pos="100000">
                  <a:srgbClr val="FF0000"/>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84" name="Oval 52"/>
            <p:cNvSpPr>
              <a:spLocks noChangeAspect="1" noChangeArrowheads="1"/>
            </p:cNvSpPr>
            <p:nvPr/>
          </p:nvSpPr>
          <p:spPr bwMode="auto">
            <a:xfrm>
              <a:off x="2294" y="4004"/>
              <a:ext cx="57" cy="57"/>
            </a:xfrm>
            <a:prstGeom prst="ellipse">
              <a:avLst/>
            </a:prstGeom>
            <a:solidFill>
              <a:srgbClr val="FFFFFF"/>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85" name="Text Box 53"/>
            <p:cNvSpPr txBox="1">
              <a:spLocks noChangeArrowheads="1"/>
            </p:cNvSpPr>
            <p:nvPr/>
          </p:nvSpPr>
          <p:spPr bwMode="auto">
            <a:xfrm>
              <a:off x="1098" y="3501"/>
              <a:ext cx="49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l" eaLnBrk="1" hangingPunct="1">
                <a:spcBef>
                  <a:spcPct val="50000"/>
                </a:spcBef>
              </a:pPr>
              <a:r>
                <a:rPr lang="ja-JP" altLang="en-US" sz="1000"/>
                <a:t>ストロー</a:t>
              </a:r>
            </a:p>
          </p:txBody>
        </p:sp>
        <p:sp>
          <p:nvSpPr>
            <p:cNvPr id="5186" name="Line 54"/>
            <p:cNvSpPr>
              <a:spLocks noChangeShapeType="1"/>
            </p:cNvSpPr>
            <p:nvPr/>
          </p:nvSpPr>
          <p:spPr bwMode="auto">
            <a:xfrm>
              <a:off x="1475" y="3570"/>
              <a:ext cx="136" cy="91"/>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7" name="Rectangle 55"/>
            <p:cNvSpPr>
              <a:spLocks noChangeArrowheads="1"/>
            </p:cNvSpPr>
            <p:nvPr/>
          </p:nvSpPr>
          <p:spPr bwMode="auto">
            <a:xfrm>
              <a:off x="1621" y="3639"/>
              <a:ext cx="100" cy="143"/>
            </a:xfrm>
            <a:prstGeom prst="rect">
              <a:avLst/>
            </a:prstGeom>
            <a:gradFill rotWithShape="1">
              <a:gsLst>
                <a:gs pos="0">
                  <a:srgbClr val="4EC29B"/>
                </a:gs>
                <a:gs pos="50000">
                  <a:srgbClr val="66FFCC"/>
                </a:gs>
                <a:gs pos="100000">
                  <a:srgbClr val="4EC29B"/>
                </a:gs>
              </a:gsLst>
              <a:lin ang="5400000" scaled="1"/>
            </a:gradFill>
            <a:ln w="9525">
              <a:solidFill>
                <a:srgbClr val="33CC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88" name="Rectangle 56"/>
            <p:cNvSpPr>
              <a:spLocks noChangeArrowheads="1"/>
            </p:cNvSpPr>
            <p:nvPr/>
          </p:nvSpPr>
          <p:spPr bwMode="auto">
            <a:xfrm>
              <a:off x="1947" y="3462"/>
              <a:ext cx="23" cy="499"/>
            </a:xfrm>
            <a:prstGeom prst="rect">
              <a:avLst/>
            </a:prstGeom>
            <a:solidFill>
              <a:srgbClr val="FFCC00"/>
            </a:solidFill>
            <a:ln w="9525" algn="ctr">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89" name="Rectangle 57"/>
            <p:cNvSpPr>
              <a:spLocks noChangeArrowheads="1"/>
            </p:cNvSpPr>
            <p:nvPr/>
          </p:nvSpPr>
          <p:spPr bwMode="auto">
            <a:xfrm>
              <a:off x="1977" y="3462"/>
              <a:ext cx="23" cy="499"/>
            </a:xfrm>
            <a:prstGeom prst="rect">
              <a:avLst/>
            </a:prstGeom>
            <a:solidFill>
              <a:srgbClr val="FFCC00"/>
            </a:solidFill>
            <a:ln w="9525" algn="ctr">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90" name="Rectangle 58"/>
            <p:cNvSpPr>
              <a:spLocks noChangeArrowheads="1"/>
            </p:cNvSpPr>
            <p:nvPr/>
          </p:nvSpPr>
          <p:spPr bwMode="auto">
            <a:xfrm>
              <a:off x="1917" y="3462"/>
              <a:ext cx="23" cy="499"/>
            </a:xfrm>
            <a:prstGeom prst="rect">
              <a:avLst/>
            </a:prstGeom>
            <a:solidFill>
              <a:srgbClr val="FFCC00"/>
            </a:solidFill>
            <a:ln w="9525" algn="ctr">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91" name="Line 59"/>
            <p:cNvSpPr>
              <a:spLocks noChangeShapeType="1"/>
            </p:cNvSpPr>
            <p:nvPr/>
          </p:nvSpPr>
          <p:spPr bwMode="auto">
            <a:xfrm flipH="1" flipV="1">
              <a:off x="2011" y="3459"/>
              <a:ext cx="255" cy="2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92" name="Text Box 60"/>
            <p:cNvSpPr txBox="1">
              <a:spLocks noChangeArrowheads="1"/>
            </p:cNvSpPr>
            <p:nvPr/>
          </p:nvSpPr>
          <p:spPr bwMode="auto">
            <a:xfrm>
              <a:off x="2233" y="3422"/>
              <a:ext cx="49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l" eaLnBrk="1" hangingPunct="1">
                <a:spcBef>
                  <a:spcPct val="50000"/>
                </a:spcBef>
              </a:pPr>
              <a:r>
                <a:rPr lang="ja-JP" altLang="en-US" sz="1000"/>
                <a:t>輪ゴム</a:t>
              </a:r>
            </a:p>
          </p:txBody>
        </p:sp>
        <p:sp>
          <p:nvSpPr>
            <p:cNvPr id="5193" name="AutoShape 61"/>
            <p:cNvSpPr>
              <a:spLocks noChangeAspect="1" noChangeArrowheads="1"/>
            </p:cNvSpPr>
            <p:nvPr/>
          </p:nvSpPr>
          <p:spPr bwMode="auto">
            <a:xfrm>
              <a:off x="87" y="3476"/>
              <a:ext cx="476" cy="47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76 h 21600"/>
                <a:gd name="T26" fmla="*/ 18424 w 21600"/>
                <a:gd name="T27" fmla="*/ 1842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23" y="10800"/>
                  </a:moveTo>
                  <a:cubicBezTo>
                    <a:pt x="723" y="16365"/>
                    <a:pt x="5235" y="20877"/>
                    <a:pt x="10800" y="20877"/>
                  </a:cubicBezTo>
                  <a:cubicBezTo>
                    <a:pt x="16365" y="20877"/>
                    <a:pt x="20877" y="16365"/>
                    <a:pt x="20877" y="10800"/>
                  </a:cubicBezTo>
                  <a:cubicBezTo>
                    <a:pt x="20877" y="5235"/>
                    <a:pt x="16365" y="723"/>
                    <a:pt x="10800" y="723"/>
                  </a:cubicBezTo>
                  <a:cubicBezTo>
                    <a:pt x="5235" y="723"/>
                    <a:pt x="723" y="5235"/>
                    <a:pt x="723" y="10800"/>
                  </a:cubicBezTo>
                  <a:close/>
                </a:path>
              </a:pathLst>
            </a:custGeom>
            <a:solidFill>
              <a:srgbClr val="FFCC00"/>
            </a:solidFill>
            <a:ln w="9525" algn="ctr">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136" name="Arc 62"/>
          <p:cNvSpPr>
            <a:spLocks/>
          </p:cNvSpPr>
          <p:nvPr/>
        </p:nvSpPr>
        <p:spPr bwMode="auto">
          <a:xfrm rot="5400000" flipV="1">
            <a:off x="-785812" y="4059238"/>
            <a:ext cx="1684337" cy="90487"/>
          </a:xfrm>
          <a:custGeom>
            <a:avLst/>
            <a:gdLst>
              <a:gd name="T0" fmla="*/ 0 w 16549"/>
              <a:gd name="T1" fmla="*/ 0 h 21600"/>
              <a:gd name="T2" fmla="*/ 2147483647 w 16549"/>
              <a:gd name="T3" fmla="*/ 41721809 h 21600"/>
              <a:gd name="T4" fmla="*/ 0 w 16549"/>
              <a:gd name="T5" fmla="*/ 116747626 h 21600"/>
              <a:gd name="T6" fmla="*/ 0 60000 65536"/>
              <a:gd name="T7" fmla="*/ 0 60000 65536"/>
              <a:gd name="T8" fmla="*/ 0 60000 65536"/>
            </a:gdLst>
            <a:ahLst/>
            <a:cxnLst>
              <a:cxn ang="T6">
                <a:pos x="T0" y="T1"/>
              </a:cxn>
              <a:cxn ang="T7">
                <a:pos x="T2" y="T3"/>
              </a:cxn>
              <a:cxn ang="T8">
                <a:pos x="T4" y="T5"/>
              </a:cxn>
            </a:cxnLst>
            <a:rect l="0" t="0" r="r" b="b"/>
            <a:pathLst>
              <a:path w="16549" h="21600" fill="none" extrusionOk="0">
                <a:moveTo>
                  <a:pt x="-1" y="0"/>
                </a:moveTo>
                <a:cubicBezTo>
                  <a:pt x="6386" y="0"/>
                  <a:pt x="12445" y="2825"/>
                  <a:pt x="16549" y="7718"/>
                </a:cubicBezTo>
              </a:path>
              <a:path w="16549" h="21600" stroke="0" extrusionOk="0">
                <a:moveTo>
                  <a:pt x="-1" y="0"/>
                </a:moveTo>
                <a:cubicBezTo>
                  <a:pt x="6386" y="0"/>
                  <a:pt x="12445" y="2825"/>
                  <a:pt x="16549" y="7718"/>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7" name="Freeform 63"/>
          <p:cNvSpPr>
            <a:spLocks/>
          </p:cNvSpPr>
          <p:nvPr/>
        </p:nvSpPr>
        <p:spPr bwMode="auto">
          <a:xfrm>
            <a:off x="14288" y="658813"/>
            <a:ext cx="2881312" cy="754062"/>
          </a:xfrm>
          <a:custGeom>
            <a:avLst/>
            <a:gdLst>
              <a:gd name="T0" fmla="*/ 2147483647 w 1815"/>
              <a:gd name="T1" fmla="*/ 2147483647 h 475"/>
              <a:gd name="T2" fmla="*/ 2147483647 w 1815"/>
              <a:gd name="T3" fmla="*/ 2147483647 h 475"/>
              <a:gd name="T4" fmla="*/ 2147483647 w 1815"/>
              <a:gd name="T5" fmla="*/ 2147483647 h 475"/>
              <a:gd name="T6" fmla="*/ 0 w 1815"/>
              <a:gd name="T7" fmla="*/ 2147483647 h 475"/>
              <a:gd name="T8" fmla="*/ 2147483647 w 1815"/>
              <a:gd name="T9" fmla="*/ 2147483647 h 475"/>
              <a:gd name="T10" fmla="*/ 2147483647 w 1815"/>
              <a:gd name="T11" fmla="*/ 0 h 475"/>
              <a:gd name="T12" fmla="*/ 2147483647 w 1815"/>
              <a:gd name="T13" fmla="*/ 2147483647 h 47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15" h="475">
                <a:moveTo>
                  <a:pt x="1815" y="427"/>
                </a:moveTo>
                <a:lnTo>
                  <a:pt x="513" y="467"/>
                </a:lnTo>
                <a:lnTo>
                  <a:pt x="2" y="475"/>
                </a:lnTo>
                <a:lnTo>
                  <a:pt x="0" y="400"/>
                </a:lnTo>
                <a:lnTo>
                  <a:pt x="1" y="159"/>
                </a:lnTo>
                <a:lnTo>
                  <a:pt x="4" y="0"/>
                </a:lnTo>
                <a:lnTo>
                  <a:pt x="1815" y="427"/>
                </a:lnTo>
                <a:close/>
              </a:path>
            </a:pathLst>
          </a:custGeom>
          <a:solidFill>
            <a:srgbClr val="C0C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8" name="Line 64"/>
          <p:cNvSpPr>
            <a:spLocks noChangeAspect="1" noChangeShapeType="1"/>
          </p:cNvSpPr>
          <p:nvPr/>
        </p:nvSpPr>
        <p:spPr bwMode="auto">
          <a:xfrm>
            <a:off x="7938" y="28575"/>
            <a:ext cx="1587" cy="323850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9" name="Rectangle 65"/>
          <p:cNvSpPr>
            <a:spLocks noChangeArrowheads="1"/>
          </p:cNvSpPr>
          <p:nvPr/>
        </p:nvSpPr>
        <p:spPr bwMode="auto">
          <a:xfrm rot="-180000">
            <a:off x="77788" y="3176588"/>
            <a:ext cx="2286000" cy="730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0" name="Line 66"/>
          <p:cNvSpPr>
            <a:spLocks noChangeShapeType="1"/>
          </p:cNvSpPr>
          <p:nvPr/>
        </p:nvSpPr>
        <p:spPr bwMode="auto">
          <a:xfrm flipV="1">
            <a:off x="3584575" y="4864100"/>
            <a:ext cx="6310313"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1" name="Text Box 68"/>
          <p:cNvSpPr txBox="1">
            <a:spLocks noChangeArrowheads="1"/>
          </p:cNvSpPr>
          <p:nvPr/>
        </p:nvSpPr>
        <p:spPr bwMode="auto">
          <a:xfrm>
            <a:off x="9129713" y="160338"/>
            <a:ext cx="504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r>
              <a:rPr lang="en-US" altLang="ja-JP" sz="2400"/>
              <a:t>①</a:t>
            </a:r>
            <a:endParaRPr lang="en-US" altLang="ja-JP" sz="2400">
              <a:latin typeface="Impact" pitchFamily="34" charset="0"/>
            </a:endParaRPr>
          </a:p>
        </p:txBody>
      </p:sp>
      <p:sp>
        <p:nvSpPr>
          <p:cNvPr id="5142" name="Text Box 70"/>
          <p:cNvSpPr txBox="1">
            <a:spLocks noChangeArrowheads="1"/>
          </p:cNvSpPr>
          <p:nvPr/>
        </p:nvSpPr>
        <p:spPr bwMode="auto">
          <a:xfrm>
            <a:off x="7185025" y="11112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spcBef>
                <a:spcPct val="50000"/>
              </a:spcBef>
            </a:pPr>
            <a:r>
              <a:rPr lang="ja-JP" altLang="en-US" b="0"/>
              <a:t>タワー</a:t>
            </a:r>
          </a:p>
        </p:txBody>
      </p:sp>
      <p:sp>
        <p:nvSpPr>
          <p:cNvPr id="5143" name="Line 79"/>
          <p:cNvSpPr>
            <a:spLocks noChangeShapeType="1"/>
          </p:cNvSpPr>
          <p:nvPr/>
        </p:nvSpPr>
        <p:spPr bwMode="auto">
          <a:xfrm>
            <a:off x="2144713" y="1350963"/>
            <a:ext cx="7704137" cy="0"/>
          </a:xfrm>
          <a:prstGeom prst="line">
            <a:avLst/>
          </a:prstGeom>
          <a:noFill/>
          <a:ln w="9525">
            <a:solidFill>
              <a:srgbClr val="96969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4" name="Line 80"/>
          <p:cNvSpPr>
            <a:spLocks noChangeShapeType="1"/>
          </p:cNvSpPr>
          <p:nvPr/>
        </p:nvSpPr>
        <p:spPr bwMode="auto">
          <a:xfrm rot="-360000">
            <a:off x="49213" y="4767263"/>
            <a:ext cx="3535362" cy="284162"/>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pic>
        <p:nvPicPr>
          <p:cNvPr id="5145" name="Picture 81"/>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79863" y="5907088"/>
            <a:ext cx="877887" cy="223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46" name="Rectangle 82"/>
          <p:cNvSpPr>
            <a:spLocks noChangeArrowheads="1"/>
          </p:cNvSpPr>
          <p:nvPr/>
        </p:nvSpPr>
        <p:spPr bwMode="auto">
          <a:xfrm>
            <a:off x="2203450" y="3216275"/>
            <a:ext cx="222250" cy="106363"/>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7" name="Rectangle 83"/>
          <p:cNvSpPr>
            <a:spLocks noChangeArrowheads="1"/>
          </p:cNvSpPr>
          <p:nvPr/>
        </p:nvSpPr>
        <p:spPr bwMode="auto">
          <a:xfrm>
            <a:off x="0" y="165100"/>
            <a:ext cx="653732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altLang="ja-JP" sz="800" b="0"/>
              <a:t>※</a:t>
            </a:r>
            <a:r>
              <a:rPr lang="ja-JP" altLang="en-US" sz="800" b="0"/>
              <a:t>このペーパークラフトの展開図は</a:t>
            </a:r>
            <a:r>
              <a:rPr lang="en-US" altLang="ja-JP" sz="800" b="0"/>
              <a:t>XiKIT</a:t>
            </a:r>
            <a:r>
              <a:rPr lang="ja-JP" altLang="en-US" sz="800" b="0"/>
              <a:t>社製ジェネモーター</a:t>
            </a:r>
            <a:r>
              <a:rPr lang="en-US" altLang="ja-JP" sz="800" b="0"/>
              <a:t>XGM-RA</a:t>
            </a:r>
            <a:r>
              <a:rPr lang="ja-JP" altLang="en-US" sz="800" b="0"/>
              <a:t>に最適化されていますが、印刷条件、組立て方法などによってはうまく完成させ られない可能性がありますが、</a:t>
            </a:r>
            <a:r>
              <a:rPr lang="en-US" altLang="ja-JP" sz="800" b="0"/>
              <a:t>XiKIT</a:t>
            </a:r>
            <a:r>
              <a:rPr lang="ja-JP" altLang="en-US" sz="800" b="0"/>
              <a:t>社には一切の責任はございません。このペーパークラフトに関する</a:t>
            </a:r>
            <a:r>
              <a:rPr lang="en-US" altLang="ja-JP" sz="800" b="0"/>
              <a:t>XiKIT</a:t>
            </a:r>
            <a:r>
              <a:rPr lang="ja-JP" altLang="en-US" sz="800" b="0"/>
              <a:t>社への質問などはご遠慮ください。 </a:t>
            </a:r>
          </a:p>
        </p:txBody>
      </p:sp>
      <p:sp>
        <p:nvSpPr>
          <p:cNvPr id="5148" name="Line 85"/>
          <p:cNvSpPr>
            <a:spLocks noChangeShapeType="1"/>
          </p:cNvSpPr>
          <p:nvPr/>
        </p:nvSpPr>
        <p:spPr bwMode="auto">
          <a:xfrm rot="-360000">
            <a:off x="22225" y="1293813"/>
            <a:ext cx="2122488" cy="169862"/>
          </a:xfrm>
          <a:prstGeom prst="line">
            <a:avLst/>
          </a:prstGeom>
          <a:noFill/>
          <a:ln w="9525">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9" name="Text Box 87"/>
          <p:cNvSpPr txBox="1">
            <a:spLocks noChangeArrowheads="1"/>
          </p:cNvSpPr>
          <p:nvPr/>
        </p:nvSpPr>
        <p:spPr bwMode="auto">
          <a:xfrm>
            <a:off x="2393950" y="4989513"/>
            <a:ext cx="15113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eaLnBrk="1" hangingPunct="1">
              <a:spcBef>
                <a:spcPct val="50000"/>
              </a:spcBef>
            </a:pPr>
            <a:r>
              <a:rPr lang="ja-JP" altLang="en-US" sz="2000">
                <a:solidFill>
                  <a:srgbClr val="FF0000"/>
                </a:solidFill>
              </a:rPr>
              <a:t>重要！</a:t>
            </a:r>
          </a:p>
        </p:txBody>
      </p:sp>
      <p:sp>
        <p:nvSpPr>
          <p:cNvPr id="5150" name="Rectangle 88"/>
          <p:cNvSpPr>
            <a:spLocks noChangeArrowheads="1"/>
          </p:cNvSpPr>
          <p:nvPr/>
        </p:nvSpPr>
        <p:spPr bwMode="auto">
          <a:xfrm>
            <a:off x="6570663" y="5319713"/>
            <a:ext cx="223202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dist"/>
            <a:r>
              <a:rPr lang="ja-JP" altLang="en-US" sz="900" b="0">
                <a:solidFill>
                  <a:schemeClr val="accent2"/>
                </a:solidFill>
                <a:ea typeface="HG丸ｺﾞｼｯｸM-PRO" pitchFamily="50" charset="-128"/>
              </a:rPr>
              <a:t>神戸高専　機械工学科</a:t>
            </a:r>
          </a:p>
        </p:txBody>
      </p:sp>
      <p:sp>
        <p:nvSpPr>
          <p:cNvPr id="5151" name="Line 92"/>
          <p:cNvSpPr>
            <a:spLocks noChangeShapeType="1"/>
          </p:cNvSpPr>
          <p:nvPr/>
        </p:nvSpPr>
        <p:spPr bwMode="auto">
          <a:xfrm>
            <a:off x="11113" y="30163"/>
            <a:ext cx="9871075"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2" name="Arc 93"/>
          <p:cNvSpPr>
            <a:spLocks/>
          </p:cNvSpPr>
          <p:nvPr/>
        </p:nvSpPr>
        <p:spPr bwMode="auto">
          <a:xfrm rot="5400000" flipV="1">
            <a:off x="-754062" y="5702300"/>
            <a:ext cx="1684338" cy="90487"/>
          </a:xfrm>
          <a:custGeom>
            <a:avLst/>
            <a:gdLst>
              <a:gd name="T0" fmla="*/ 0 w 16549"/>
              <a:gd name="T1" fmla="*/ 0 h 21600"/>
              <a:gd name="T2" fmla="*/ 2147483647 w 16549"/>
              <a:gd name="T3" fmla="*/ 41721809 h 21600"/>
              <a:gd name="T4" fmla="*/ 0 w 16549"/>
              <a:gd name="T5" fmla="*/ 116747626 h 21600"/>
              <a:gd name="T6" fmla="*/ 0 60000 65536"/>
              <a:gd name="T7" fmla="*/ 0 60000 65536"/>
              <a:gd name="T8" fmla="*/ 0 60000 65536"/>
            </a:gdLst>
            <a:ahLst/>
            <a:cxnLst>
              <a:cxn ang="T6">
                <a:pos x="T0" y="T1"/>
              </a:cxn>
              <a:cxn ang="T7">
                <a:pos x="T2" y="T3"/>
              </a:cxn>
              <a:cxn ang="T8">
                <a:pos x="T4" y="T5"/>
              </a:cxn>
            </a:cxnLst>
            <a:rect l="0" t="0" r="r" b="b"/>
            <a:pathLst>
              <a:path w="16549" h="21600" fill="none" extrusionOk="0">
                <a:moveTo>
                  <a:pt x="-1" y="0"/>
                </a:moveTo>
                <a:cubicBezTo>
                  <a:pt x="6386" y="0"/>
                  <a:pt x="12445" y="2825"/>
                  <a:pt x="16549" y="7718"/>
                </a:cubicBezTo>
              </a:path>
              <a:path w="16549" h="21600" stroke="0" extrusionOk="0">
                <a:moveTo>
                  <a:pt x="-1" y="0"/>
                </a:moveTo>
                <a:cubicBezTo>
                  <a:pt x="6386" y="0"/>
                  <a:pt x="12445" y="2825"/>
                  <a:pt x="16549" y="7718"/>
                </a:cubicBezTo>
                <a:lnTo>
                  <a:pt x="0" y="21600"/>
                </a:lnTo>
                <a:lnTo>
                  <a:pt x="-1" y="0"/>
                </a:lnTo>
                <a:close/>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53" name="Line 94"/>
          <p:cNvSpPr>
            <a:spLocks noChangeShapeType="1"/>
          </p:cNvSpPr>
          <p:nvPr/>
        </p:nvSpPr>
        <p:spPr bwMode="auto">
          <a:xfrm flipV="1">
            <a:off x="963613" y="4899025"/>
            <a:ext cx="1390650" cy="165100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4" name="Rectangle 95"/>
          <p:cNvSpPr>
            <a:spLocks noChangeArrowheads="1"/>
          </p:cNvSpPr>
          <p:nvPr/>
        </p:nvSpPr>
        <p:spPr bwMode="auto">
          <a:xfrm>
            <a:off x="8997950" y="4741863"/>
            <a:ext cx="900113" cy="1800225"/>
          </a:xfrm>
          <a:prstGeom prst="rect">
            <a:avLst/>
          </a:prstGeom>
          <a:solidFill>
            <a:srgbClr val="FFFFFF"/>
          </a:solidFill>
          <a:ln w="9525"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55" name="Rectangle 96"/>
          <p:cNvSpPr>
            <a:spLocks noChangeArrowheads="1"/>
          </p:cNvSpPr>
          <p:nvPr/>
        </p:nvSpPr>
        <p:spPr bwMode="auto">
          <a:xfrm>
            <a:off x="8920163" y="4711700"/>
            <a:ext cx="973137" cy="144463"/>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56" name="Line 97"/>
          <p:cNvSpPr>
            <a:spLocks noChangeShapeType="1"/>
          </p:cNvSpPr>
          <p:nvPr/>
        </p:nvSpPr>
        <p:spPr bwMode="auto">
          <a:xfrm rot="-360000">
            <a:off x="82550" y="6537325"/>
            <a:ext cx="874713" cy="61913"/>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7" name="Rectangle 98"/>
          <p:cNvSpPr>
            <a:spLocks noChangeArrowheads="1"/>
          </p:cNvSpPr>
          <p:nvPr/>
        </p:nvSpPr>
        <p:spPr bwMode="auto">
          <a:xfrm rot="-120000">
            <a:off x="49213" y="4883150"/>
            <a:ext cx="2286000" cy="730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58" name="Rectangle 99"/>
          <p:cNvSpPr>
            <a:spLocks noChangeArrowheads="1"/>
          </p:cNvSpPr>
          <p:nvPr/>
        </p:nvSpPr>
        <p:spPr bwMode="auto">
          <a:xfrm>
            <a:off x="3965575" y="6456363"/>
            <a:ext cx="852488"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000"/>
              <a:t>compatible</a:t>
            </a:r>
          </a:p>
        </p:txBody>
      </p:sp>
      <p:pic>
        <p:nvPicPr>
          <p:cNvPr id="5159" name="Picture 104"/>
          <p:cNvPicPr preferRelativeResize="0">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39800" y="4964113"/>
            <a:ext cx="844550" cy="93662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60" name="Picture 107" descr="logo2"/>
          <p:cNvPicPr>
            <a:picLocks noChangeAspect="1" noChangeArrowheads="1"/>
          </p:cNvPicPr>
          <p:nvPr/>
        </p:nvPicPr>
        <p:blipFill>
          <a:blip r:embed="rId8" cstate="print">
            <a:extLst>
              <a:ext uri="{28A0092B-C50C-407E-A947-70E740481C1C}">
                <a14:useLocalDpi xmlns:a14="http://schemas.microsoft.com/office/drawing/2010/main" val="0"/>
              </a:ext>
            </a:extLst>
          </a:blip>
          <a:srcRect r="5673" b="-410"/>
          <a:stretch>
            <a:fillRect/>
          </a:stretch>
        </p:blipFill>
        <p:spPr bwMode="auto">
          <a:xfrm>
            <a:off x="8575675" y="2681288"/>
            <a:ext cx="422275"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61" name="Picture 340" descr="C:\Users\student\Desktop\88x3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31100" y="658813"/>
            <a:ext cx="77311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62" name="テキスト ボックス 1"/>
          <p:cNvSpPr txBox="1">
            <a:spLocks noChangeArrowheads="1"/>
          </p:cNvSpPr>
          <p:nvPr/>
        </p:nvSpPr>
        <p:spPr bwMode="auto">
          <a:xfrm>
            <a:off x="-15875" y="549275"/>
            <a:ext cx="73564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b="1">
                <a:solidFill>
                  <a:schemeClr val="tx1"/>
                </a:solidFill>
                <a:latin typeface="Arial" charset="0"/>
                <a:ea typeface="ＭＳ Ｐゴシック" pitchFamily="50" charset="-128"/>
              </a:defRPr>
            </a:lvl1pPr>
            <a:lvl2pPr marL="742950" indent="-285750" eaLnBrk="0" hangingPunct="0">
              <a:defRPr kumimoji="1" b="1">
                <a:solidFill>
                  <a:schemeClr val="tx1"/>
                </a:solidFill>
                <a:latin typeface="Arial" charset="0"/>
                <a:ea typeface="ＭＳ Ｐゴシック" pitchFamily="50" charset="-128"/>
              </a:defRPr>
            </a:lvl2pPr>
            <a:lvl3pPr marL="1143000" indent="-228600" eaLnBrk="0" hangingPunct="0">
              <a:defRPr kumimoji="1" b="1">
                <a:solidFill>
                  <a:schemeClr val="tx1"/>
                </a:solidFill>
                <a:latin typeface="Arial" charset="0"/>
                <a:ea typeface="ＭＳ Ｐゴシック" pitchFamily="50" charset="-128"/>
              </a:defRPr>
            </a:lvl3pPr>
            <a:lvl4pPr marL="1600200" indent="-228600" eaLnBrk="0" hangingPunct="0">
              <a:defRPr kumimoji="1" b="1">
                <a:solidFill>
                  <a:schemeClr val="tx1"/>
                </a:solidFill>
                <a:latin typeface="Arial" charset="0"/>
                <a:ea typeface="ＭＳ Ｐゴシック" pitchFamily="50" charset="-128"/>
              </a:defRPr>
            </a:lvl4pPr>
            <a:lvl5pPr marL="2057400" indent="-228600" eaLnBrk="0" hangingPunct="0">
              <a:defRPr kumimoji="1" b="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l" eaLnBrk="1" hangingPunct="1"/>
            <a:r>
              <a:rPr lang="en-US" altLang="ja-JP" sz="800" b="0"/>
              <a:t>※Wind Turbine Generator Paper Model by Kazuyoshi WASEDA is licensed under a Creative Commons </a:t>
            </a:r>
            <a:r>
              <a:rPr lang="ja-JP" altLang="en-US" sz="800" b="0"/>
              <a:t>表示 </a:t>
            </a:r>
            <a:r>
              <a:rPr lang="en-US" altLang="ja-JP" sz="800" b="0"/>
              <a:t>- </a:t>
            </a:r>
            <a:r>
              <a:rPr lang="ja-JP" altLang="en-US" sz="800" b="0"/>
              <a:t>継承 </a:t>
            </a:r>
            <a:r>
              <a:rPr lang="en-US" altLang="ja-JP" sz="800" b="0"/>
              <a:t>4.0 </a:t>
            </a:r>
            <a:r>
              <a:rPr lang="ja-JP" altLang="en-US" sz="800" b="0"/>
              <a:t>国際 </a:t>
            </a:r>
            <a:r>
              <a:rPr lang="en-US" altLang="ja-JP" sz="800" b="0"/>
              <a:t>License.</a:t>
            </a:r>
          </a:p>
          <a:p>
            <a:pPr algn="l" eaLnBrk="1" hangingPunct="1"/>
            <a:r>
              <a:rPr lang="en-US" altLang="ja-JP" sz="800" b="0"/>
              <a:t>http://www.kobe-kosen.ac.jp/~waseda/wtgpapermodel/index.html</a:t>
            </a:r>
            <a:r>
              <a:rPr lang="ja-JP" altLang="en-US" sz="800" b="0"/>
              <a:t>にある作品に基づいている。</a:t>
            </a:r>
          </a:p>
          <a:p>
            <a:pPr algn="l" eaLnBrk="1" hangingPunct="1"/>
            <a:r>
              <a:rPr lang="ja-JP" altLang="en-US" sz="800" b="0"/>
              <a:t>このライセンスで許諾される範囲を超えた利用の可能性については以下のアドレスもご覧下さい。 </a:t>
            </a:r>
            <a:r>
              <a:rPr lang="en-US" altLang="ja-JP" sz="800" b="0"/>
              <a:t>http://www.kobe-kosen.ac.jp/~waseda/wtgpapermodel/index.html</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1"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FFFF"/>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1"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21726</TotalTime>
  <Words>370</Words>
  <Application>Microsoft Office PowerPoint</Application>
  <PresentationFormat>A4 210 x 297 mm</PresentationFormat>
  <Paragraphs>74</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Arial</vt:lpstr>
      <vt:lpstr>ＭＳ Ｐゴシック</vt:lpstr>
      <vt:lpstr>ＭＳ Ｐ明朝</vt:lpstr>
      <vt:lpstr>Impact</vt:lpstr>
      <vt:lpstr>HG丸ｺﾞｼｯｸM-PRO</vt:lpstr>
      <vt:lpstr>ＭＳ ゴシック</vt:lpstr>
      <vt:lpstr>標準デザイン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student</dc:creator>
  <cp:lastModifiedBy>student</cp:lastModifiedBy>
  <cp:revision>179</cp:revision>
  <dcterms:created xsi:type="dcterms:W3CDTF">2009-07-26T00:23:28Z</dcterms:created>
  <dcterms:modified xsi:type="dcterms:W3CDTF">2014-01-15T06:35:06Z</dcterms:modified>
</cp:coreProperties>
</file>