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59" r:id="rId3"/>
    <p:sldId id="260" r:id="rId4"/>
    <p:sldId id="261" r:id="rId5"/>
  </p:sldIdLst>
  <p:sldSz cx="9906000" cy="6858000" type="A4"/>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06" autoAdjust="0"/>
    <p:restoredTop sz="94660"/>
  </p:normalViewPr>
  <p:slideViewPr>
    <p:cSldViewPr>
      <p:cViewPr>
        <p:scale>
          <a:sx n="80" d="100"/>
          <a:sy n="80" d="100"/>
        </p:scale>
        <p:origin x="-390" y="-612"/>
      </p:cViewPr>
      <p:guideLst>
        <p:guide orient="horz" pos="2115"/>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6148" name="Rectangle 4"/>
          <p:cNvSpPr>
            <a:spLocks noRo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2D74DAB6-A52A-45AE-91E4-D71B4AD0661F}" type="slidenum">
              <a:rPr lang="en-US" altLang="ja-JP"/>
              <a:pPr>
                <a:defRPr/>
              </a:pPr>
              <a:t>‹#›</a:t>
            </a:fld>
            <a:endParaRPr lang="en-US" altLang="ja-JP"/>
          </a:p>
        </p:txBody>
      </p:sp>
    </p:spTree>
    <p:extLst>
      <p:ext uri="{BB962C8B-B14F-4D97-AF65-F5344CB8AC3E}">
        <p14:creationId xmlns:p14="http://schemas.microsoft.com/office/powerpoint/2010/main" val="1305572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2CE13160-8345-44CD-A117-EFAAB5913D94}" type="slidenum">
              <a:rPr lang="en-US" altLang="ja-JP" smtClean="0"/>
              <a:pPr eaLnBrk="1" hangingPunct="1"/>
              <a:t>1</a:t>
            </a:fld>
            <a:endParaRPr lang="en-US" altLang="ja-JP" smtClean="0"/>
          </a:p>
        </p:txBody>
      </p:sp>
      <p:sp>
        <p:nvSpPr>
          <p:cNvPr id="7171" name="Rectangle 2"/>
          <p:cNvSpPr>
            <a:spLocks noRot="1" noChangeArrowheads="1" noTextEdit="1"/>
          </p:cNvSpPr>
          <p:nvPr>
            <p:ph type="sldImg"/>
          </p:nvPr>
        </p:nvSpPr>
        <p:spPr>
          <a:xfrm>
            <a:off x="954088" y="685800"/>
            <a:ext cx="4954587" cy="3430588"/>
          </a:xfrm>
          <a:ln/>
        </p:spPr>
      </p:sp>
      <p:sp>
        <p:nvSpPr>
          <p:cNvPr id="7172" name="Rectangle 3"/>
          <p:cNvSpPr>
            <a:spLocks noGrp="1" noChangeArrowheads="1"/>
          </p:cNvSpPr>
          <p:nvPr>
            <p:ph type="body" idx="1"/>
          </p:nvPr>
        </p:nvSpPr>
        <p:spPr>
          <a:xfrm>
            <a:off x="684213" y="4343400"/>
            <a:ext cx="5489575" cy="4114800"/>
          </a:xfrm>
          <a:noFill/>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6E33F203-C396-4A65-81A8-218A56B97859}" type="slidenum">
              <a:rPr lang="en-US" altLang="ja-JP" smtClean="0"/>
              <a:pPr eaLnBrk="1" hangingPunct="1"/>
              <a:t>2</a:t>
            </a:fld>
            <a:endParaRPr lang="en-US" altLang="ja-JP" smtClean="0"/>
          </a:p>
        </p:txBody>
      </p:sp>
      <p:sp>
        <p:nvSpPr>
          <p:cNvPr id="8195" name="Rectangle 2"/>
          <p:cNvSpPr>
            <a:spLocks noRot="1" noChangeArrowheads="1" noTextEdit="1"/>
          </p:cNvSpPr>
          <p:nvPr>
            <p:ph type="sldImg"/>
          </p:nvPr>
        </p:nvSpPr>
        <p:spPr>
          <a:xfrm>
            <a:off x="954088" y="685800"/>
            <a:ext cx="4954587" cy="3430588"/>
          </a:xfrm>
          <a:ln/>
        </p:spPr>
      </p:sp>
      <p:sp>
        <p:nvSpPr>
          <p:cNvPr id="8196" name="Rectangle 3"/>
          <p:cNvSpPr>
            <a:spLocks noGrp="1" noChangeArrowheads="1"/>
          </p:cNvSpPr>
          <p:nvPr>
            <p:ph type="body" idx="1"/>
          </p:nvPr>
        </p:nvSpPr>
        <p:spPr>
          <a:xfrm>
            <a:off x="684213" y="4343400"/>
            <a:ext cx="5489575" cy="4114800"/>
          </a:xfrm>
          <a:noFill/>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4371EFA5-8479-4325-8519-D90CD2E8AA03}" type="slidenum">
              <a:rPr lang="en-US" altLang="ja-JP" smtClean="0"/>
              <a:pPr eaLnBrk="1" hangingPunct="1"/>
              <a:t>3</a:t>
            </a:fld>
            <a:endParaRPr lang="en-US" altLang="ja-JP" smtClean="0"/>
          </a:p>
        </p:txBody>
      </p:sp>
      <p:sp>
        <p:nvSpPr>
          <p:cNvPr id="9219" name="Rectangle 2"/>
          <p:cNvSpPr>
            <a:spLocks noRot="1" noChangeArrowheads="1" noTextEdit="1"/>
          </p:cNvSpPr>
          <p:nvPr>
            <p:ph type="sldImg"/>
          </p:nvPr>
        </p:nvSpPr>
        <p:spPr>
          <a:xfrm>
            <a:off x="954088" y="685800"/>
            <a:ext cx="4954587" cy="3430588"/>
          </a:xfrm>
          <a:ln/>
        </p:spPr>
      </p:sp>
      <p:sp>
        <p:nvSpPr>
          <p:cNvPr id="9220" name="Rectangle 3"/>
          <p:cNvSpPr>
            <a:spLocks noGrp="1" noChangeArrowheads="1"/>
          </p:cNvSpPr>
          <p:nvPr>
            <p:ph type="body" idx="1"/>
          </p:nvPr>
        </p:nvSpPr>
        <p:spPr>
          <a:xfrm>
            <a:off x="684213" y="4343400"/>
            <a:ext cx="5489575" cy="4114800"/>
          </a:xfrm>
          <a:noFill/>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56B8F515-2F75-4CFC-B74C-07CF737C3179}" type="slidenum">
              <a:rPr lang="en-US" altLang="ja-JP" smtClean="0"/>
              <a:pPr eaLnBrk="1" hangingPunct="1"/>
              <a:t>4</a:t>
            </a:fld>
            <a:endParaRPr lang="en-US" altLang="ja-JP" smtClean="0"/>
          </a:p>
        </p:txBody>
      </p:sp>
      <p:sp>
        <p:nvSpPr>
          <p:cNvPr id="10243" name="Rectangle 2"/>
          <p:cNvSpPr>
            <a:spLocks noRot="1" noChangeArrowheads="1" noTextEdit="1"/>
          </p:cNvSpPr>
          <p:nvPr>
            <p:ph type="sldImg"/>
          </p:nvPr>
        </p:nvSpPr>
        <p:spPr>
          <a:xfrm>
            <a:off x="954088" y="685800"/>
            <a:ext cx="4954587" cy="3430588"/>
          </a:xfrm>
          <a:ln/>
        </p:spPr>
      </p:sp>
      <p:sp>
        <p:nvSpPr>
          <p:cNvPr id="10244" name="Rectangle 3"/>
          <p:cNvSpPr>
            <a:spLocks noGrp="1" noChangeArrowheads="1"/>
          </p:cNvSpPr>
          <p:nvPr>
            <p:ph type="body" idx="1"/>
          </p:nvPr>
        </p:nvSpPr>
        <p:spPr>
          <a:xfrm>
            <a:off x="684213" y="4343400"/>
            <a:ext cx="5489575" cy="4114800"/>
          </a:xfrm>
          <a:noFill/>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AE87CF-74CE-404B-8CD9-30C1240AEDC3}" type="slidenum">
              <a:rPr lang="en-US" altLang="ja-JP"/>
              <a:pPr>
                <a:defRPr/>
              </a:pPr>
              <a:t>‹#›</a:t>
            </a:fld>
            <a:endParaRPr lang="en-US" altLang="ja-JP"/>
          </a:p>
        </p:txBody>
      </p:sp>
    </p:spTree>
    <p:extLst>
      <p:ext uri="{BB962C8B-B14F-4D97-AF65-F5344CB8AC3E}">
        <p14:creationId xmlns:p14="http://schemas.microsoft.com/office/powerpoint/2010/main" val="4041742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43A3F25-CBBE-4E12-853D-844A739FA23B}" type="slidenum">
              <a:rPr lang="en-US" altLang="ja-JP"/>
              <a:pPr>
                <a:defRPr/>
              </a:pPr>
              <a:t>‹#›</a:t>
            </a:fld>
            <a:endParaRPr lang="en-US" altLang="ja-JP"/>
          </a:p>
        </p:txBody>
      </p:sp>
    </p:spTree>
    <p:extLst>
      <p:ext uri="{BB962C8B-B14F-4D97-AF65-F5344CB8AC3E}">
        <p14:creationId xmlns:p14="http://schemas.microsoft.com/office/powerpoint/2010/main" val="1908092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6791235-28F0-4552-A68D-5BF6D1E23103}" type="slidenum">
              <a:rPr lang="en-US" altLang="ja-JP"/>
              <a:pPr>
                <a:defRPr/>
              </a:pPr>
              <a:t>‹#›</a:t>
            </a:fld>
            <a:endParaRPr lang="en-US" altLang="ja-JP"/>
          </a:p>
        </p:txBody>
      </p:sp>
    </p:spTree>
    <p:extLst>
      <p:ext uri="{BB962C8B-B14F-4D97-AF65-F5344CB8AC3E}">
        <p14:creationId xmlns:p14="http://schemas.microsoft.com/office/powerpoint/2010/main" val="1599388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E70DD5-256C-44C5-BEB9-3A94E312008F}" type="slidenum">
              <a:rPr lang="en-US" altLang="ja-JP"/>
              <a:pPr>
                <a:defRPr/>
              </a:pPr>
              <a:t>‹#›</a:t>
            </a:fld>
            <a:endParaRPr lang="en-US" altLang="ja-JP"/>
          </a:p>
        </p:txBody>
      </p:sp>
    </p:spTree>
    <p:extLst>
      <p:ext uri="{BB962C8B-B14F-4D97-AF65-F5344CB8AC3E}">
        <p14:creationId xmlns:p14="http://schemas.microsoft.com/office/powerpoint/2010/main" val="293607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88F98BF-8CCD-4584-BACD-4174DCD66E59}" type="slidenum">
              <a:rPr lang="en-US" altLang="ja-JP"/>
              <a:pPr>
                <a:defRPr/>
              </a:pPr>
              <a:t>‹#›</a:t>
            </a:fld>
            <a:endParaRPr lang="en-US" altLang="ja-JP"/>
          </a:p>
        </p:txBody>
      </p:sp>
    </p:spTree>
    <p:extLst>
      <p:ext uri="{BB962C8B-B14F-4D97-AF65-F5344CB8AC3E}">
        <p14:creationId xmlns:p14="http://schemas.microsoft.com/office/powerpoint/2010/main" val="2165819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F09EB8E-66B3-445F-B436-373D9C847270}" type="slidenum">
              <a:rPr lang="en-US" altLang="ja-JP"/>
              <a:pPr>
                <a:defRPr/>
              </a:pPr>
              <a:t>‹#›</a:t>
            </a:fld>
            <a:endParaRPr lang="en-US" altLang="ja-JP"/>
          </a:p>
        </p:txBody>
      </p:sp>
    </p:spTree>
    <p:extLst>
      <p:ext uri="{BB962C8B-B14F-4D97-AF65-F5344CB8AC3E}">
        <p14:creationId xmlns:p14="http://schemas.microsoft.com/office/powerpoint/2010/main" val="438316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F5FE5E6-7622-4514-BFE9-514E4D006270}" type="slidenum">
              <a:rPr lang="en-US" altLang="ja-JP"/>
              <a:pPr>
                <a:defRPr/>
              </a:pPr>
              <a:t>‹#›</a:t>
            </a:fld>
            <a:endParaRPr lang="en-US" altLang="ja-JP"/>
          </a:p>
        </p:txBody>
      </p:sp>
    </p:spTree>
    <p:extLst>
      <p:ext uri="{BB962C8B-B14F-4D97-AF65-F5344CB8AC3E}">
        <p14:creationId xmlns:p14="http://schemas.microsoft.com/office/powerpoint/2010/main" val="1944282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C6F88ED-19E9-4F4E-A102-422D9AA89DE1}" type="slidenum">
              <a:rPr lang="en-US" altLang="ja-JP"/>
              <a:pPr>
                <a:defRPr/>
              </a:pPr>
              <a:t>‹#›</a:t>
            </a:fld>
            <a:endParaRPr lang="en-US" altLang="ja-JP"/>
          </a:p>
        </p:txBody>
      </p:sp>
    </p:spTree>
    <p:extLst>
      <p:ext uri="{BB962C8B-B14F-4D97-AF65-F5344CB8AC3E}">
        <p14:creationId xmlns:p14="http://schemas.microsoft.com/office/powerpoint/2010/main" val="1206974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ACA726C-6376-4632-8473-240469D74689}" type="slidenum">
              <a:rPr lang="en-US" altLang="ja-JP"/>
              <a:pPr>
                <a:defRPr/>
              </a:pPr>
              <a:t>‹#›</a:t>
            </a:fld>
            <a:endParaRPr lang="en-US" altLang="ja-JP"/>
          </a:p>
        </p:txBody>
      </p:sp>
    </p:spTree>
    <p:extLst>
      <p:ext uri="{BB962C8B-B14F-4D97-AF65-F5344CB8AC3E}">
        <p14:creationId xmlns:p14="http://schemas.microsoft.com/office/powerpoint/2010/main" val="1833464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5A51BDD-4927-41A0-B0C1-DA84257A3A32}" type="slidenum">
              <a:rPr lang="en-US" altLang="ja-JP"/>
              <a:pPr>
                <a:defRPr/>
              </a:pPr>
              <a:t>‹#›</a:t>
            </a:fld>
            <a:endParaRPr lang="en-US" altLang="ja-JP"/>
          </a:p>
        </p:txBody>
      </p:sp>
    </p:spTree>
    <p:extLst>
      <p:ext uri="{BB962C8B-B14F-4D97-AF65-F5344CB8AC3E}">
        <p14:creationId xmlns:p14="http://schemas.microsoft.com/office/powerpoint/2010/main" val="1688982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CD74767-0443-4BDB-AC66-CEB0F8EEDF4D}" type="slidenum">
              <a:rPr lang="en-US" altLang="ja-JP"/>
              <a:pPr>
                <a:defRPr/>
              </a:pPr>
              <a:t>‹#›</a:t>
            </a:fld>
            <a:endParaRPr lang="en-US" altLang="ja-JP"/>
          </a:p>
        </p:txBody>
      </p:sp>
    </p:spTree>
    <p:extLst>
      <p:ext uri="{BB962C8B-B14F-4D97-AF65-F5344CB8AC3E}">
        <p14:creationId xmlns:p14="http://schemas.microsoft.com/office/powerpoint/2010/main" val="2663957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C5EC245A-2160-4239-90B1-A57203919A7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p:cNvSpPr>
            <a:spLocks noChangeShapeType="1"/>
          </p:cNvSpPr>
          <p:nvPr/>
        </p:nvSpPr>
        <p:spPr bwMode="auto">
          <a:xfrm flipV="1">
            <a:off x="6897688" y="1700213"/>
            <a:ext cx="2879725" cy="647700"/>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2051" name="Line 12"/>
          <p:cNvSpPr>
            <a:spLocks noChangeShapeType="1"/>
          </p:cNvSpPr>
          <p:nvPr/>
        </p:nvSpPr>
        <p:spPr bwMode="auto">
          <a:xfrm flipV="1">
            <a:off x="-93663" y="2330450"/>
            <a:ext cx="6986588" cy="3709988"/>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2052" name="AutoShape 16"/>
          <p:cNvSpPr>
            <a:spLocks noChangeAspect="1" noChangeArrowheads="1"/>
          </p:cNvSpPr>
          <p:nvPr/>
        </p:nvSpPr>
        <p:spPr bwMode="auto">
          <a:xfrm rot="4281363">
            <a:off x="13878719" y="2013744"/>
            <a:ext cx="142875" cy="150813"/>
          </a:xfrm>
          <a:prstGeom prst="upArrow">
            <a:avLst>
              <a:gd name="adj1" fmla="val 36713"/>
              <a:gd name="adj2" fmla="val 58388"/>
            </a:avLst>
          </a:prstGeom>
          <a:solidFill>
            <a:srgbClr val="FF99CC"/>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2053" name="Rectangle 17"/>
          <p:cNvSpPr>
            <a:spLocks noChangeArrowheads="1"/>
          </p:cNvSpPr>
          <p:nvPr/>
        </p:nvSpPr>
        <p:spPr bwMode="auto">
          <a:xfrm>
            <a:off x="6450013" y="903288"/>
            <a:ext cx="1522412" cy="1314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ja-JP" sz="800"/>
              <a:t>※</a:t>
            </a:r>
            <a:r>
              <a:rPr lang="ja-JP" altLang="en-US" sz="800"/>
              <a:t>このペーパークラフトの展開図は</a:t>
            </a:r>
            <a:r>
              <a:rPr lang="en-US" altLang="ja-JP" sz="800"/>
              <a:t>XiKIT</a:t>
            </a:r>
            <a:r>
              <a:rPr lang="ja-JP" altLang="en-US" sz="800"/>
              <a:t>社製ジェネモーター</a:t>
            </a:r>
            <a:r>
              <a:rPr lang="en-US" altLang="ja-JP" sz="800"/>
              <a:t>XGM-RA</a:t>
            </a:r>
            <a:r>
              <a:rPr lang="ja-JP" altLang="en-US" sz="800"/>
              <a:t>に最適化されていますが、印刷条件、組立て方法などによってはうまく完成させ られない可能性がありますが、</a:t>
            </a:r>
            <a:r>
              <a:rPr lang="en-US" altLang="ja-JP" sz="800"/>
              <a:t>XiKIT</a:t>
            </a:r>
            <a:r>
              <a:rPr lang="ja-JP" altLang="en-US" sz="800"/>
              <a:t>社には一切の責任はございません。このペーパークラフトに関する</a:t>
            </a:r>
            <a:r>
              <a:rPr lang="en-US" altLang="ja-JP" sz="800"/>
              <a:t>XiKIT</a:t>
            </a:r>
            <a:r>
              <a:rPr lang="ja-JP" altLang="en-US" sz="800"/>
              <a:t>社への質問などはご遠慮ください。 </a:t>
            </a:r>
          </a:p>
        </p:txBody>
      </p:sp>
      <p:sp>
        <p:nvSpPr>
          <p:cNvPr id="2054" name="Text Box 67"/>
          <p:cNvSpPr txBox="1">
            <a:spLocks noChangeArrowheads="1"/>
          </p:cNvSpPr>
          <p:nvPr/>
        </p:nvSpPr>
        <p:spPr bwMode="auto">
          <a:xfrm rot="-1653129">
            <a:off x="2073275" y="839152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spcBef>
                <a:spcPct val="50000"/>
              </a:spcBef>
            </a:pPr>
            <a:r>
              <a:rPr lang="ja-JP" altLang="en-US"/>
              <a:t>ブレード</a:t>
            </a:r>
          </a:p>
        </p:txBody>
      </p:sp>
      <p:grpSp>
        <p:nvGrpSpPr>
          <p:cNvPr id="2055" name="Group 780"/>
          <p:cNvGrpSpPr>
            <a:grpSpLocks/>
          </p:cNvGrpSpPr>
          <p:nvPr/>
        </p:nvGrpSpPr>
        <p:grpSpPr bwMode="auto">
          <a:xfrm>
            <a:off x="9107488" y="915988"/>
            <a:ext cx="717550" cy="363537"/>
            <a:chOff x="5569" y="2010"/>
            <a:chExt cx="502" cy="254"/>
          </a:xfrm>
        </p:grpSpPr>
        <p:sp>
          <p:nvSpPr>
            <p:cNvPr id="2332" name="AutoShape 781"/>
            <p:cNvSpPr>
              <a:spLocks noChangeAspect="1" noChangeArrowheads="1"/>
            </p:cNvSpPr>
            <p:nvPr/>
          </p:nvSpPr>
          <p:spPr bwMode="auto">
            <a:xfrm flipV="1">
              <a:off x="5569" y="2113"/>
              <a:ext cx="400" cy="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82 w 21600"/>
                <a:gd name="T13" fmla="*/ 1738 h 21600"/>
                <a:gd name="T14" fmla="*/ 19818 w 21600"/>
                <a:gd name="T15" fmla="*/ 19862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00008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3" name="AutoShape 782"/>
            <p:cNvSpPr>
              <a:spLocks noChangeAspect="1" noChangeArrowheads="1"/>
            </p:cNvSpPr>
            <p:nvPr/>
          </p:nvSpPr>
          <p:spPr bwMode="auto">
            <a:xfrm>
              <a:off x="5710" y="2127"/>
              <a:ext cx="36" cy="27"/>
            </a:xfrm>
            <a:prstGeom prst="flowChartOffpageConnector">
              <a:avLst/>
            </a:prstGeom>
            <a:solidFill>
              <a:srgbClr val="00008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4" name="Rectangle 783"/>
            <p:cNvSpPr>
              <a:spLocks noChangeAspect="1" noChangeArrowheads="1"/>
            </p:cNvSpPr>
            <p:nvPr/>
          </p:nvSpPr>
          <p:spPr bwMode="auto">
            <a:xfrm>
              <a:off x="5569" y="2040"/>
              <a:ext cx="400" cy="65"/>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5" name="Rectangle 784"/>
            <p:cNvSpPr>
              <a:spLocks noChangeAspect="1" noChangeArrowheads="1"/>
            </p:cNvSpPr>
            <p:nvPr/>
          </p:nvSpPr>
          <p:spPr bwMode="auto">
            <a:xfrm>
              <a:off x="5569" y="2105"/>
              <a:ext cx="400" cy="8"/>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6" name="Rectangle 785"/>
            <p:cNvSpPr>
              <a:spLocks noChangeAspect="1" noChangeArrowheads="1"/>
            </p:cNvSpPr>
            <p:nvPr/>
          </p:nvSpPr>
          <p:spPr bwMode="auto">
            <a:xfrm>
              <a:off x="5803" y="2040"/>
              <a:ext cx="166" cy="58"/>
            </a:xfrm>
            <a:prstGeom prst="rect">
              <a:avLst/>
            </a:prstGeom>
            <a:solidFill>
              <a:srgbClr val="FFCC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7" name="AutoShape 786"/>
            <p:cNvSpPr>
              <a:spLocks noChangeAspect="1" noChangeArrowheads="1"/>
            </p:cNvSpPr>
            <p:nvPr/>
          </p:nvSpPr>
          <p:spPr bwMode="auto">
            <a:xfrm rot="-1608841">
              <a:off x="5647" y="2010"/>
              <a:ext cx="121" cy="53"/>
            </a:xfrm>
            <a:prstGeom prst="lightningBolt">
              <a:avLst/>
            </a:prstGeom>
            <a:solidFill>
              <a:srgbClr val="FFCC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8" name="AutoShape 787"/>
            <p:cNvSpPr>
              <a:spLocks noChangeAspect="1" noChangeArrowheads="1"/>
            </p:cNvSpPr>
            <p:nvPr/>
          </p:nvSpPr>
          <p:spPr bwMode="auto">
            <a:xfrm>
              <a:off x="5624" y="2249"/>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39" name="AutoShape 788"/>
            <p:cNvSpPr>
              <a:spLocks noChangeAspect="1" noChangeArrowheads="1"/>
            </p:cNvSpPr>
            <p:nvPr/>
          </p:nvSpPr>
          <p:spPr bwMode="auto">
            <a:xfrm>
              <a:off x="5697" y="2249"/>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40" name="Rectangle 789"/>
            <p:cNvSpPr>
              <a:spLocks noChangeAspect="1" noChangeArrowheads="1"/>
            </p:cNvSpPr>
            <p:nvPr/>
          </p:nvSpPr>
          <p:spPr bwMode="auto">
            <a:xfrm>
              <a:off x="5569" y="2249"/>
              <a:ext cx="55" cy="13"/>
            </a:xfrm>
            <a:prstGeom prst="rect">
              <a:avLst/>
            </a:prstGeom>
            <a:solidFill>
              <a:srgbClr val="333333"/>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1" name="Rectangle 790"/>
            <p:cNvSpPr>
              <a:spLocks noChangeAspect="1" noChangeArrowheads="1"/>
            </p:cNvSpPr>
            <p:nvPr/>
          </p:nvSpPr>
          <p:spPr bwMode="auto">
            <a:xfrm rot="2644497">
              <a:off x="5582" y="2133"/>
              <a:ext cx="28" cy="24"/>
            </a:xfrm>
            <a:prstGeom prst="rect">
              <a:avLst/>
            </a:prstGeom>
            <a:pattFill prst="pct20">
              <a:fgClr>
                <a:srgbClr val="0000CC"/>
              </a:fgClr>
              <a:bgClr>
                <a:schemeClr val="bg1"/>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2" name="Rectangle 791"/>
            <p:cNvSpPr>
              <a:spLocks noChangeAspect="1" noChangeArrowheads="1"/>
            </p:cNvSpPr>
            <p:nvPr/>
          </p:nvSpPr>
          <p:spPr bwMode="auto">
            <a:xfrm flipH="1">
              <a:off x="5769" y="2248"/>
              <a:ext cx="55" cy="13"/>
            </a:xfrm>
            <a:prstGeom prst="rect">
              <a:avLst/>
            </a:prstGeom>
            <a:solidFill>
              <a:srgbClr val="333333"/>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3" name="Rectangle 792"/>
            <p:cNvSpPr>
              <a:spLocks noChangeAspect="1" noChangeArrowheads="1"/>
            </p:cNvSpPr>
            <p:nvPr/>
          </p:nvSpPr>
          <p:spPr bwMode="auto">
            <a:xfrm rot="18955503" flipH="1">
              <a:off x="5783" y="2133"/>
              <a:ext cx="29" cy="23"/>
            </a:xfrm>
            <a:prstGeom prst="rect">
              <a:avLst/>
            </a:prstGeom>
            <a:pattFill prst="pct20">
              <a:fgClr>
                <a:srgbClr val="0000CC"/>
              </a:fgClr>
              <a:bgClr>
                <a:schemeClr val="bg1"/>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4" name="AutoShape 793"/>
            <p:cNvSpPr>
              <a:spLocks noChangeAspect="1" noChangeArrowheads="1"/>
            </p:cNvSpPr>
            <p:nvPr/>
          </p:nvSpPr>
          <p:spPr bwMode="auto">
            <a:xfrm flipV="1">
              <a:off x="5677" y="2082"/>
              <a:ext cx="43" cy="1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2 w 21600"/>
                <a:gd name="T13" fmla="*/ 0 h 21600"/>
                <a:gd name="T14" fmla="*/ 21098 w 21600"/>
                <a:gd name="T15" fmla="*/ 12505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FF0000"/>
            </a:solidFill>
            <a:ln w="63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5" name="Oval 794"/>
            <p:cNvSpPr>
              <a:spLocks noChangeAspect="1" noChangeArrowheads="1"/>
            </p:cNvSpPr>
            <p:nvPr/>
          </p:nvSpPr>
          <p:spPr bwMode="auto">
            <a:xfrm>
              <a:off x="5783" y="2059"/>
              <a:ext cx="19" cy="23"/>
            </a:xfrm>
            <a:prstGeom prst="ellipse">
              <a:avLst/>
            </a:prstGeom>
            <a:solidFill>
              <a:srgbClr val="FFCC99"/>
            </a:solidFill>
            <a:ln w="63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6" name="WordArt 795"/>
            <p:cNvSpPr>
              <a:spLocks noChangeAspect="1" noChangeArrowheads="1" noChangeShapeType="1" noTextEdit="1"/>
            </p:cNvSpPr>
            <p:nvPr/>
          </p:nvSpPr>
          <p:spPr bwMode="auto">
            <a:xfrm>
              <a:off x="5785" y="2062"/>
              <a:ext cx="9" cy="17"/>
            </a:xfrm>
            <a:prstGeom prst="rect">
              <a:avLst/>
            </a:prstGeom>
          </p:spPr>
          <p:txBody>
            <a:bodyPr wrap="none" fromWordArt="1">
              <a:prstTxWarp prst="textPlain">
                <a:avLst>
                  <a:gd name="adj" fmla="val 50000"/>
                </a:avLst>
              </a:prstTxWarp>
            </a:bodyPr>
            <a:lstStyle/>
            <a:p>
              <a:pPr algn="ctr"/>
              <a:r>
                <a:rPr lang="en-US" altLang="ja-JP" sz="3600" kern="10">
                  <a:ln w="6350">
                    <a:solidFill>
                      <a:srgbClr val="993300"/>
                    </a:solidFill>
                    <a:round/>
                    <a:headEnd/>
                    <a:tailEnd/>
                  </a:ln>
                  <a:solidFill>
                    <a:srgbClr val="993300"/>
                  </a:solidFill>
                  <a:latin typeface="MS UI Gothic"/>
                  <a:ea typeface="MS UI Gothic"/>
                </a:rPr>
                <a:t>9</a:t>
              </a:r>
              <a:endParaRPr lang="ja-JP" altLang="en-US" sz="3600" kern="10">
                <a:ln w="6350">
                  <a:solidFill>
                    <a:srgbClr val="993300"/>
                  </a:solidFill>
                  <a:round/>
                  <a:headEnd/>
                  <a:tailEnd/>
                </a:ln>
                <a:solidFill>
                  <a:srgbClr val="993300"/>
                </a:solidFill>
                <a:latin typeface="MS UI Gothic"/>
                <a:ea typeface="MS UI Gothic"/>
              </a:endParaRPr>
            </a:p>
          </p:txBody>
        </p:sp>
        <p:sp>
          <p:nvSpPr>
            <p:cNvPr id="2347" name="Oval 796"/>
            <p:cNvSpPr>
              <a:spLocks noChangeAspect="1" noChangeArrowheads="1"/>
            </p:cNvSpPr>
            <p:nvPr/>
          </p:nvSpPr>
          <p:spPr bwMode="auto">
            <a:xfrm>
              <a:off x="5589" y="2059"/>
              <a:ext cx="20" cy="23"/>
            </a:xfrm>
            <a:prstGeom prst="ellipse">
              <a:avLst/>
            </a:prstGeom>
            <a:solidFill>
              <a:srgbClr val="FFCC99"/>
            </a:solidFill>
            <a:ln w="63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8" name="WordArt 797"/>
            <p:cNvSpPr>
              <a:spLocks noChangeAspect="1" noChangeArrowheads="1" noChangeShapeType="1" noTextEdit="1"/>
            </p:cNvSpPr>
            <p:nvPr/>
          </p:nvSpPr>
          <p:spPr bwMode="auto">
            <a:xfrm flipH="1">
              <a:off x="5597" y="2062"/>
              <a:ext cx="9" cy="17"/>
            </a:xfrm>
            <a:prstGeom prst="rect">
              <a:avLst/>
            </a:prstGeom>
          </p:spPr>
          <p:txBody>
            <a:bodyPr wrap="none" fromWordArt="1">
              <a:prstTxWarp prst="textPlain">
                <a:avLst>
                  <a:gd name="adj" fmla="val 50000"/>
                </a:avLst>
              </a:prstTxWarp>
            </a:bodyPr>
            <a:lstStyle/>
            <a:p>
              <a:pPr algn="ctr"/>
              <a:r>
                <a:rPr lang="en-US" altLang="ja-JP" sz="3600" kern="10">
                  <a:ln w="6350">
                    <a:solidFill>
                      <a:srgbClr val="993300"/>
                    </a:solidFill>
                    <a:round/>
                    <a:headEnd/>
                    <a:tailEnd/>
                  </a:ln>
                  <a:solidFill>
                    <a:srgbClr val="993300"/>
                  </a:solidFill>
                  <a:latin typeface="MS UI Gothic"/>
                  <a:ea typeface="MS UI Gothic"/>
                </a:rPr>
                <a:t>9</a:t>
              </a:r>
              <a:endParaRPr lang="ja-JP" altLang="en-US" sz="3600" kern="10">
                <a:ln w="6350">
                  <a:solidFill>
                    <a:srgbClr val="993300"/>
                  </a:solidFill>
                  <a:round/>
                  <a:headEnd/>
                  <a:tailEnd/>
                </a:ln>
                <a:solidFill>
                  <a:srgbClr val="993300"/>
                </a:solidFill>
                <a:latin typeface="MS UI Gothic"/>
                <a:ea typeface="MS UI Gothic"/>
              </a:endParaRPr>
            </a:p>
          </p:txBody>
        </p:sp>
        <p:sp>
          <p:nvSpPr>
            <p:cNvPr id="2349" name="Freeform 798"/>
            <p:cNvSpPr>
              <a:spLocks noChangeAspect="1"/>
            </p:cNvSpPr>
            <p:nvPr/>
          </p:nvSpPr>
          <p:spPr bwMode="auto">
            <a:xfrm>
              <a:off x="5569" y="2040"/>
              <a:ext cx="73" cy="73"/>
            </a:xfrm>
            <a:custGeom>
              <a:avLst/>
              <a:gdLst>
                <a:gd name="T0" fmla="*/ 0 w 681"/>
                <a:gd name="T1" fmla="*/ 0 h 679"/>
                <a:gd name="T2" fmla="*/ 0 w 681"/>
                <a:gd name="T3" fmla="*/ 0 h 679"/>
                <a:gd name="T4" fmla="*/ 0 w 681"/>
                <a:gd name="T5" fmla="*/ 0 h 679"/>
                <a:gd name="T6" fmla="*/ 0 w 681"/>
                <a:gd name="T7" fmla="*/ 0 h 679"/>
                <a:gd name="T8" fmla="*/ 0 w 681"/>
                <a:gd name="T9" fmla="*/ 0 h 679"/>
                <a:gd name="T10" fmla="*/ 0 w 681"/>
                <a:gd name="T11" fmla="*/ 0 h 679"/>
                <a:gd name="T12" fmla="*/ 0 w 681"/>
                <a:gd name="T13" fmla="*/ 0 h 679"/>
                <a:gd name="T14" fmla="*/ 0 w 681"/>
                <a:gd name="T15" fmla="*/ 0 h 679"/>
                <a:gd name="T16" fmla="*/ 0 w 681"/>
                <a:gd name="T17" fmla="*/ 0 h 67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1" h="679">
                  <a:moveTo>
                    <a:pt x="2" y="0"/>
                  </a:moveTo>
                  <a:lnTo>
                    <a:pt x="0" y="679"/>
                  </a:lnTo>
                  <a:lnTo>
                    <a:pt x="78" y="571"/>
                  </a:lnTo>
                  <a:lnTo>
                    <a:pt x="150" y="433"/>
                  </a:lnTo>
                  <a:lnTo>
                    <a:pt x="174" y="313"/>
                  </a:lnTo>
                  <a:lnTo>
                    <a:pt x="366" y="307"/>
                  </a:lnTo>
                  <a:lnTo>
                    <a:pt x="444" y="343"/>
                  </a:lnTo>
                  <a:lnTo>
                    <a:pt x="558" y="247"/>
                  </a:lnTo>
                  <a:lnTo>
                    <a:pt x="681" y="0"/>
                  </a:lnTo>
                </a:path>
              </a:pathLst>
            </a:custGeom>
            <a:solidFill>
              <a:srgbClr val="FFCC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0" name="AutoShape 799"/>
            <p:cNvSpPr>
              <a:spLocks noChangeAspect="1" noChangeArrowheads="1"/>
            </p:cNvSpPr>
            <p:nvPr/>
          </p:nvSpPr>
          <p:spPr bwMode="auto">
            <a:xfrm>
              <a:off x="5824" y="2249"/>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51" name="AutoShape 800"/>
            <p:cNvSpPr>
              <a:spLocks noChangeAspect="1" noChangeArrowheads="1"/>
            </p:cNvSpPr>
            <p:nvPr/>
          </p:nvSpPr>
          <p:spPr bwMode="auto">
            <a:xfrm>
              <a:off x="5897" y="2249"/>
              <a:ext cx="71"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52" name="AutoShape 801"/>
            <p:cNvSpPr>
              <a:spLocks noChangeAspect="1" noChangeArrowheads="1"/>
            </p:cNvSpPr>
            <p:nvPr/>
          </p:nvSpPr>
          <p:spPr bwMode="auto">
            <a:xfrm>
              <a:off x="5896" y="2176"/>
              <a:ext cx="73" cy="72"/>
            </a:xfrm>
            <a:prstGeom prst="roundRect">
              <a:avLst>
                <a:gd name="adj" fmla="val 7981"/>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53" name="AutoShape 802" descr="縦線 (太)"/>
            <p:cNvSpPr>
              <a:spLocks noChangeAspect="1" noChangeArrowheads="1"/>
            </p:cNvSpPr>
            <p:nvPr/>
          </p:nvSpPr>
          <p:spPr bwMode="auto">
            <a:xfrm flipV="1">
              <a:off x="5569" y="2108"/>
              <a:ext cx="400" cy="1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82 w 21600"/>
                <a:gd name="T13" fmla="*/ 2160 h 21600"/>
                <a:gd name="T14" fmla="*/ 19818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pattFill prst="dkVert">
              <a:fgClr>
                <a:srgbClr val="0000CC"/>
              </a:fgClr>
              <a:bgClr>
                <a:srgbClr val="000000"/>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4" name="AutoShape 803"/>
            <p:cNvSpPr>
              <a:spLocks noChangeAspect="1" noChangeArrowheads="1"/>
            </p:cNvSpPr>
            <p:nvPr/>
          </p:nvSpPr>
          <p:spPr bwMode="auto">
            <a:xfrm rot="16961193" flipH="1">
              <a:off x="5611" y="2149"/>
              <a:ext cx="90" cy="18"/>
            </a:xfrm>
            <a:prstGeom prst="parallelogram">
              <a:avLst>
                <a:gd name="adj" fmla="val 23194"/>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5" name="AutoShape 804"/>
            <p:cNvSpPr>
              <a:spLocks noChangeAspect="1" noChangeArrowheads="1"/>
            </p:cNvSpPr>
            <p:nvPr/>
          </p:nvSpPr>
          <p:spPr bwMode="auto">
            <a:xfrm rot="4638807">
              <a:off x="5692" y="2149"/>
              <a:ext cx="90" cy="18"/>
            </a:xfrm>
            <a:prstGeom prst="parallelogram">
              <a:avLst>
                <a:gd name="adj" fmla="val 23194"/>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6" name="AutoShape 805"/>
            <p:cNvSpPr>
              <a:spLocks noChangeAspect="1" noChangeArrowheads="1"/>
            </p:cNvSpPr>
            <p:nvPr/>
          </p:nvSpPr>
          <p:spPr bwMode="auto">
            <a:xfrm flipV="1">
              <a:off x="5637" y="2147"/>
              <a:ext cx="118" cy="5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63 w 21600"/>
                <a:gd name="T13" fmla="*/ 2445 h 21600"/>
                <a:gd name="T14" fmla="*/ 19037 w 21600"/>
                <a:gd name="T15" fmla="*/ 19155 h 21600"/>
              </a:gdLst>
              <a:ahLst/>
              <a:cxnLst>
                <a:cxn ang="T8">
                  <a:pos x="T0" y="T1"/>
                </a:cxn>
                <a:cxn ang="T9">
                  <a:pos x="T2" y="T3"/>
                </a:cxn>
                <a:cxn ang="T10">
                  <a:pos x="T4" y="T5"/>
                </a:cxn>
                <a:cxn ang="T11">
                  <a:pos x="T6" y="T7"/>
                </a:cxn>
              </a:cxnLst>
              <a:rect l="T12" t="T13" r="T14" b="T15"/>
              <a:pathLst>
                <a:path w="21600" h="21600">
                  <a:moveTo>
                    <a:pt x="0" y="0"/>
                  </a:moveTo>
                  <a:lnTo>
                    <a:pt x="1606" y="21600"/>
                  </a:lnTo>
                  <a:lnTo>
                    <a:pt x="19994" y="21600"/>
                  </a:lnTo>
                  <a:lnTo>
                    <a:pt x="21600" y="0"/>
                  </a:lnTo>
                  <a:lnTo>
                    <a:pt x="0" y="0"/>
                  </a:lnTo>
                  <a:close/>
                </a:path>
              </a:pathLst>
            </a:cu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7" name="AutoShape 806"/>
            <p:cNvSpPr>
              <a:spLocks noChangeAspect="1" noChangeArrowheads="1"/>
            </p:cNvSpPr>
            <p:nvPr/>
          </p:nvSpPr>
          <p:spPr bwMode="auto">
            <a:xfrm rot="3239480">
              <a:off x="5842" y="2138"/>
              <a:ext cx="90" cy="17"/>
            </a:xfrm>
            <a:prstGeom prst="parallelogram">
              <a:avLst>
                <a:gd name="adj" fmla="val 74387"/>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8" name="AutoShape 807"/>
            <p:cNvSpPr>
              <a:spLocks noChangeAspect="1" noChangeArrowheads="1"/>
            </p:cNvSpPr>
            <p:nvPr/>
          </p:nvSpPr>
          <p:spPr bwMode="auto">
            <a:xfrm>
              <a:off x="5569" y="2176"/>
              <a:ext cx="327" cy="73"/>
            </a:xfrm>
            <a:prstGeom prst="roundRect">
              <a:avLst>
                <a:gd name="adj" fmla="val 6028"/>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59" name="AutoShape 808"/>
            <p:cNvSpPr>
              <a:spLocks noChangeArrowheads="1"/>
            </p:cNvSpPr>
            <p:nvPr/>
          </p:nvSpPr>
          <p:spPr bwMode="auto">
            <a:xfrm rot="5400000" flipV="1">
              <a:off x="5893" y="2086"/>
              <a:ext cx="254" cy="1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96 w 21600"/>
                <a:gd name="T13" fmla="*/ 2329 h 21600"/>
                <a:gd name="T14" fmla="*/ 19304 w 21600"/>
                <a:gd name="T15" fmla="*/ 19271 h 21600"/>
              </a:gdLst>
              <a:ahLst/>
              <a:cxnLst>
                <a:cxn ang="T8">
                  <a:pos x="T0" y="T1"/>
                </a:cxn>
                <a:cxn ang="T9">
                  <a:pos x="T2" y="T3"/>
                </a:cxn>
                <a:cxn ang="T10">
                  <a:pos x="T4" y="T5"/>
                </a:cxn>
                <a:cxn ang="T11">
                  <a:pos x="T6" y="T7"/>
                </a:cxn>
              </a:cxnLst>
              <a:rect l="T12" t="T13" r="T14" b="T15"/>
              <a:pathLst>
                <a:path w="21600" h="21600">
                  <a:moveTo>
                    <a:pt x="0" y="0"/>
                  </a:moveTo>
                  <a:lnTo>
                    <a:pt x="947" y="21600"/>
                  </a:lnTo>
                  <a:lnTo>
                    <a:pt x="20653" y="21600"/>
                  </a:lnTo>
                  <a:lnTo>
                    <a:pt x="21600" y="0"/>
                  </a:lnTo>
                  <a:lnTo>
                    <a:pt x="0" y="0"/>
                  </a:lnTo>
                  <a:close/>
                </a:path>
              </a:pathLst>
            </a:custGeom>
            <a:solidFill>
              <a:srgbClr val="C0C0C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0" name="AutoShape 809"/>
            <p:cNvSpPr>
              <a:spLocks noChangeAspect="1" noChangeArrowheads="1"/>
            </p:cNvSpPr>
            <p:nvPr/>
          </p:nvSpPr>
          <p:spPr bwMode="auto">
            <a:xfrm>
              <a:off x="5574" y="2118"/>
              <a:ext cx="45" cy="92"/>
            </a:xfrm>
            <a:prstGeom prst="roundRect">
              <a:avLst>
                <a:gd name="adj" fmla="val 44019"/>
              </a:avLst>
            </a:prstGeom>
            <a:solidFill>
              <a:srgbClr val="00008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61" name="AutoShape 810"/>
            <p:cNvSpPr>
              <a:spLocks noChangeAspect="1" noChangeArrowheads="1"/>
            </p:cNvSpPr>
            <p:nvPr/>
          </p:nvSpPr>
          <p:spPr bwMode="auto">
            <a:xfrm>
              <a:off x="5774" y="2118"/>
              <a:ext cx="46" cy="92"/>
            </a:xfrm>
            <a:prstGeom prst="roundRect">
              <a:avLst>
                <a:gd name="adj" fmla="val 44019"/>
              </a:avLst>
            </a:prstGeom>
            <a:solidFill>
              <a:srgbClr val="00008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62" name="AutoShape 811"/>
            <p:cNvSpPr>
              <a:spLocks noChangeAspect="1" noChangeArrowheads="1"/>
            </p:cNvSpPr>
            <p:nvPr/>
          </p:nvSpPr>
          <p:spPr bwMode="auto">
            <a:xfrm rot="18360520" flipH="1">
              <a:off x="5857" y="2138"/>
              <a:ext cx="90" cy="18"/>
            </a:xfrm>
            <a:prstGeom prst="parallelogram">
              <a:avLst>
                <a:gd name="adj" fmla="val 70255"/>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3" name="AutoShape 812"/>
            <p:cNvSpPr>
              <a:spLocks noChangeAspect="1" noChangeArrowheads="1"/>
            </p:cNvSpPr>
            <p:nvPr/>
          </p:nvSpPr>
          <p:spPr bwMode="auto">
            <a:xfrm>
              <a:off x="5823" y="2176"/>
              <a:ext cx="146" cy="35"/>
            </a:xfrm>
            <a:prstGeom prst="roundRect">
              <a:avLst>
                <a:gd name="adj" fmla="val 16667"/>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64" name="Line 813"/>
            <p:cNvSpPr>
              <a:spLocks noChangeAspect="1" noChangeShapeType="1"/>
            </p:cNvSpPr>
            <p:nvPr/>
          </p:nvSpPr>
          <p:spPr bwMode="auto">
            <a:xfrm flipV="1">
              <a:off x="5799" y="2210"/>
              <a:ext cx="0" cy="39"/>
            </a:xfrm>
            <a:prstGeom prst="line">
              <a:avLst/>
            </a:prstGeom>
            <a:noFill/>
            <a:ln w="6350" cmpd="tri">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 name="Oval 814"/>
            <p:cNvSpPr>
              <a:spLocks noChangeAspect="1" noChangeArrowheads="1"/>
            </p:cNvSpPr>
            <p:nvPr/>
          </p:nvSpPr>
          <p:spPr bwMode="auto">
            <a:xfrm>
              <a:off x="5774" y="2177"/>
              <a:ext cx="45" cy="38"/>
            </a:xfrm>
            <a:prstGeom prst="ellipse">
              <a:avLst/>
            </a:prstGeom>
            <a:solidFill>
              <a:srgbClr val="C0C0C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6" name="Line 815"/>
            <p:cNvSpPr>
              <a:spLocks noChangeAspect="1" noChangeShapeType="1"/>
            </p:cNvSpPr>
            <p:nvPr/>
          </p:nvSpPr>
          <p:spPr bwMode="auto">
            <a:xfrm flipV="1">
              <a:off x="5597" y="2210"/>
              <a:ext cx="0" cy="38"/>
            </a:xfrm>
            <a:prstGeom prst="line">
              <a:avLst/>
            </a:prstGeom>
            <a:noFill/>
            <a:ln w="6350" cmpd="tri">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 name="Oval 816"/>
            <p:cNvSpPr>
              <a:spLocks noChangeAspect="1" noChangeArrowheads="1"/>
            </p:cNvSpPr>
            <p:nvPr/>
          </p:nvSpPr>
          <p:spPr bwMode="auto">
            <a:xfrm>
              <a:off x="5574" y="2177"/>
              <a:ext cx="45" cy="38"/>
            </a:xfrm>
            <a:prstGeom prst="ellipse">
              <a:avLst/>
            </a:prstGeom>
            <a:solidFill>
              <a:srgbClr val="C0C0C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8" name="Line 817"/>
            <p:cNvSpPr>
              <a:spLocks noChangeAspect="1" noChangeShapeType="1"/>
            </p:cNvSpPr>
            <p:nvPr/>
          </p:nvSpPr>
          <p:spPr bwMode="auto">
            <a:xfrm flipV="1">
              <a:off x="5696" y="2210"/>
              <a:ext cx="0" cy="3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69" name="Group 818"/>
            <p:cNvGrpSpPr>
              <a:grpSpLocks noChangeAspect="1"/>
            </p:cNvGrpSpPr>
            <p:nvPr/>
          </p:nvGrpSpPr>
          <p:grpSpPr bwMode="auto">
            <a:xfrm>
              <a:off x="5647" y="2047"/>
              <a:ext cx="49" cy="50"/>
              <a:chOff x="943" y="1234"/>
              <a:chExt cx="454" cy="463"/>
            </a:xfrm>
          </p:grpSpPr>
          <p:sp>
            <p:nvSpPr>
              <p:cNvPr id="2385" name="AutoShape 819"/>
              <p:cNvSpPr>
                <a:spLocks noChangeAspect="1" noChangeArrowheads="1"/>
              </p:cNvSpPr>
              <p:nvPr/>
            </p:nvSpPr>
            <p:spPr bwMode="auto">
              <a:xfrm>
                <a:off x="989" y="1289"/>
                <a:ext cx="408" cy="40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18 w 21600"/>
                  <a:gd name="T13" fmla="*/ 0 h 21600"/>
                  <a:gd name="T14" fmla="*/ 21282 w 21600"/>
                  <a:gd name="T15" fmla="*/ 12759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86" name="Line 820"/>
              <p:cNvSpPr>
                <a:spLocks noChangeAspect="1" noChangeShapeType="1"/>
              </p:cNvSpPr>
              <p:nvPr/>
            </p:nvSpPr>
            <p:spPr bwMode="auto">
              <a:xfrm flipH="1" flipV="1">
                <a:off x="943" y="1344"/>
                <a:ext cx="72" cy="45"/>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7" name="Line 821"/>
              <p:cNvSpPr>
                <a:spLocks noChangeAspect="1" noChangeShapeType="1"/>
              </p:cNvSpPr>
              <p:nvPr/>
            </p:nvSpPr>
            <p:spPr bwMode="auto">
              <a:xfrm flipH="1" flipV="1">
                <a:off x="1072" y="1238"/>
                <a:ext cx="46" cy="9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8" name="Line 822"/>
              <p:cNvSpPr>
                <a:spLocks noChangeAspect="1" noChangeShapeType="1"/>
              </p:cNvSpPr>
              <p:nvPr/>
            </p:nvSpPr>
            <p:spPr bwMode="auto">
              <a:xfrm flipV="1">
                <a:off x="1242" y="1234"/>
                <a:ext cx="18" cy="9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70" name="Group 823"/>
            <p:cNvGrpSpPr>
              <a:grpSpLocks noChangeAspect="1"/>
            </p:cNvGrpSpPr>
            <p:nvPr/>
          </p:nvGrpSpPr>
          <p:grpSpPr bwMode="auto">
            <a:xfrm flipH="1">
              <a:off x="5701" y="2047"/>
              <a:ext cx="49" cy="50"/>
              <a:chOff x="943" y="1234"/>
              <a:chExt cx="454" cy="463"/>
            </a:xfrm>
          </p:grpSpPr>
          <p:sp>
            <p:nvSpPr>
              <p:cNvPr id="2381" name="AutoShape 824"/>
              <p:cNvSpPr>
                <a:spLocks noChangeAspect="1" noChangeArrowheads="1"/>
              </p:cNvSpPr>
              <p:nvPr/>
            </p:nvSpPr>
            <p:spPr bwMode="auto">
              <a:xfrm>
                <a:off x="989" y="1289"/>
                <a:ext cx="408" cy="40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18 w 21600"/>
                  <a:gd name="T13" fmla="*/ 0 h 21600"/>
                  <a:gd name="T14" fmla="*/ 21282 w 21600"/>
                  <a:gd name="T15" fmla="*/ 12759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82" name="Line 825"/>
              <p:cNvSpPr>
                <a:spLocks noChangeAspect="1" noChangeShapeType="1"/>
              </p:cNvSpPr>
              <p:nvPr/>
            </p:nvSpPr>
            <p:spPr bwMode="auto">
              <a:xfrm flipH="1" flipV="1">
                <a:off x="943" y="1344"/>
                <a:ext cx="72" cy="45"/>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3" name="Line 826"/>
              <p:cNvSpPr>
                <a:spLocks noChangeAspect="1" noChangeShapeType="1"/>
              </p:cNvSpPr>
              <p:nvPr/>
            </p:nvSpPr>
            <p:spPr bwMode="auto">
              <a:xfrm flipH="1" flipV="1">
                <a:off x="1072" y="1238"/>
                <a:ext cx="46" cy="9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4" name="Line 827"/>
              <p:cNvSpPr>
                <a:spLocks noChangeAspect="1" noChangeShapeType="1"/>
              </p:cNvSpPr>
              <p:nvPr/>
            </p:nvSpPr>
            <p:spPr bwMode="auto">
              <a:xfrm flipV="1">
                <a:off x="1242" y="1234"/>
                <a:ext cx="18" cy="9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71" name="Freeform 828"/>
            <p:cNvSpPr>
              <a:spLocks noChangeAspect="1"/>
            </p:cNvSpPr>
            <p:nvPr/>
          </p:nvSpPr>
          <p:spPr bwMode="auto">
            <a:xfrm>
              <a:off x="5813" y="2093"/>
              <a:ext cx="156" cy="29"/>
            </a:xfrm>
            <a:custGeom>
              <a:avLst/>
              <a:gdLst>
                <a:gd name="T0" fmla="*/ 0 w 1134"/>
                <a:gd name="T1" fmla="*/ 0 h 136"/>
                <a:gd name="T2" fmla="*/ 0 w 1134"/>
                <a:gd name="T3" fmla="*/ 0 h 136"/>
                <a:gd name="T4" fmla="*/ 0 w 1134"/>
                <a:gd name="T5" fmla="*/ 0 h 136"/>
                <a:gd name="T6" fmla="*/ 0 w 1134"/>
                <a:gd name="T7" fmla="*/ 0 h 136"/>
                <a:gd name="T8" fmla="*/ 0 w 1134"/>
                <a:gd name="T9" fmla="*/ 0 h 136"/>
                <a:gd name="T10" fmla="*/ 0 w 1134"/>
                <a:gd name="T11" fmla="*/ 0 h 136"/>
                <a:gd name="T12" fmla="*/ 0 w 1134"/>
                <a:gd name="T13" fmla="*/ 0 h 136"/>
                <a:gd name="T14" fmla="*/ 0 w 1134"/>
                <a:gd name="T15" fmla="*/ 0 h 136"/>
                <a:gd name="T16" fmla="*/ 0 w 1134"/>
                <a:gd name="T17" fmla="*/ 0 h 136"/>
                <a:gd name="T18" fmla="*/ 0 w 1134"/>
                <a:gd name="T19" fmla="*/ 0 h 136"/>
                <a:gd name="T20" fmla="*/ 0 w 1134"/>
                <a:gd name="T21" fmla="*/ 0 h 1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34" h="136">
                  <a:moveTo>
                    <a:pt x="0" y="0"/>
                  </a:moveTo>
                  <a:lnTo>
                    <a:pt x="91" y="136"/>
                  </a:lnTo>
                  <a:lnTo>
                    <a:pt x="182" y="45"/>
                  </a:lnTo>
                  <a:lnTo>
                    <a:pt x="363" y="136"/>
                  </a:lnTo>
                  <a:lnTo>
                    <a:pt x="408" y="45"/>
                  </a:lnTo>
                  <a:lnTo>
                    <a:pt x="544" y="136"/>
                  </a:lnTo>
                  <a:lnTo>
                    <a:pt x="680" y="45"/>
                  </a:lnTo>
                  <a:lnTo>
                    <a:pt x="771" y="136"/>
                  </a:lnTo>
                  <a:lnTo>
                    <a:pt x="907" y="90"/>
                  </a:lnTo>
                  <a:lnTo>
                    <a:pt x="998" y="136"/>
                  </a:lnTo>
                  <a:lnTo>
                    <a:pt x="1134" y="0"/>
                  </a:lnTo>
                </a:path>
              </a:pathLst>
            </a:custGeom>
            <a:solidFill>
              <a:srgbClr val="FFCC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2" name="Freeform 829"/>
            <p:cNvSpPr>
              <a:spLocks noChangeAspect="1"/>
            </p:cNvSpPr>
            <p:nvPr/>
          </p:nvSpPr>
          <p:spPr bwMode="auto">
            <a:xfrm>
              <a:off x="5760" y="2040"/>
              <a:ext cx="87" cy="34"/>
            </a:xfrm>
            <a:custGeom>
              <a:avLst/>
              <a:gdLst>
                <a:gd name="T0" fmla="*/ 0 w 816"/>
                <a:gd name="T1" fmla="*/ 0 h 317"/>
                <a:gd name="T2" fmla="*/ 0 w 816"/>
                <a:gd name="T3" fmla="*/ 0 h 317"/>
                <a:gd name="T4" fmla="*/ 0 w 816"/>
                <a:gd name="T5" fmla="*/ 0 h 317"/>
                <a:gd name="T6" fmla="*/ 0 w 816"/>
                <a:gd name="T7" fmla="*/ 0 h 317"/>
                <a:gd name="T8" fmla="*/ 0 w 816"/>
                <a:gd name="T9" fmla="*/ 0 h 317"/>
                <a:gd name="T10" fmla="*/ 0 w 816"/>
                <a:gd name="T11" fmla="*/ 0 h 317"/>
                <a:gd name="T12" fmla="*/ 0 w 816"/>
                <a:gd name="T13" fmla="*/ 0 h 317"/>
                <a:gd name="T14" fmla="*/ 0 w 816"/>
                <a:gd name="T15" fmla="*/ 0 h 317"/>
                <a:gd name="T16" fmla="*/ 0 w 816"/>
                <a:gd name="T17" fmla="*/ 0 h 317"/>
                <a:gd name="T18" fmla="*/ 0 w 816"/>
                <a:gd name="T19" fmla="*/ 0 h 317"/>
                <a:gd name="T20" fmla="*/ 0 w 816"/>
                <a:gd name="T21" fmla="*/ 0 h 3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16" h="317">
                  <a:moveTo>
                    <a:pt x="0" y="0"/>
                  </a:moveTo>
                  <a:lnTo>
                    <a:pt x="65" y="317"/>
                  </a:lnTo>
                  <a:lnTo>
                    <a:pt x="137" y="187"/>
                  </a:lnTo>
                  <a:lnTo>
                    <a:pt x="261" y="317"/>
                  </a:lnTo>
                  <a:lnTo>
                    <a:pt x="329" y="211"/>
                  </a:lnTo>
                  <a:lnTo>
                    <a:pt x="391" y="317"/>
                  </a:lnTo>
                  <a:lnTo>
                    <a:pt x="489" y="105"/>
                  </a:lnTo>
                  <a:lnTo>
                    <a:pt x="555" y="317"/>
                  </a:lnTo>
                  <a:lnTo>
                    <a:pt x="653" y="210"/>
                  </a:lnTo>
                  <a:lnTo>
                    <a:pt x="718" y="317"/>
                  </a:lnTo>
                  <a:lnTo>
                    <a:pt x="816" y="0"/>
                  </a:lnTo>
                </a:path>
              </a:pathLst>
            </a:custGeom>
            <a:solidFill>
              <a:srgbClr val="FFCC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3" name="AutoShape 830"/>
            <p:cNvSpPr>
              <a:spLocks noChangeAspect="1" noChangeArrowheads="1"/>
            </p:cNvSpPr>
            <p:nvPr/>
          </p:nvSpPr>
          <p:spPr bwMode="auto">
            <a:xfrm flipV="1">
              <a:off x="5569" y="2010"/>
              <a:ext cx="400" cy="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82 w 21600"/>
                <a:gd name="T13" fmla="*/ 2160 h 21600"/>
                <a:gd name="T14" fmla="*/ 19818 w 21600"/>
                <a:gd name="T15" fmla="*/ 2016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FFFF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74" name="Line 831"/>
            <p:cNvSpPr>
              <a:spLocks noChangeAspect="1" noChangeShapeType="1"/>
            </p:cNvSpPr>
            <p:nvPr/>
          </p:nvSpPr>
          <p:spPr bwMode="auto">
            <a:xfrm rot="18900000" flipH="1">
              <a:off x="5632" y="2017"/>
              <a:ext cx="21" cy="8"/>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5" name="Line 832"/>
            <p:cNvSpPr>
              <a:spLocks noChangeAspect="1" noChangeShapeType="1"/>
            </p:cNvSpPr>
            <p:nvPr/>
          </p:nvSpPr>
          <p:spPr bwMode="auto">
            <a:xfrm rot="2700000">
              <a:off x="5743" y="2016"/>
              <a:ext cx="22" cy="9"/>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6" name="Line 833"/>
            <p:cNvSpPr>
              <a:spLocks noChangeAspect="1" noChangeShapeType="1"/>
            </p:cNvSpPr>
            <p:nvPr/>
          </p:nvSpPr>
          <p:spPr bwMode="auto">
            <a:xfrm rot="-5400000">
              <a:off x="5887" y="2020"/>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7" name="Line 834"/>
            <p:cNvSpPr>
              <a:spLocks noChangeAspect="1" noChangeShapeType="1"/>
            </p:cNvSpPr>
            <p:nvPr/>
          </p:nvSpPr>
          <p:spPr bwMode="auto">
            <a:xfrm rot="18900000" flipH="1">
              <a:off x="5837" y="2015"/>
              <a:ext cx="15" cy="5"/>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8" name="Line 835"/>
            <p:cNvSpPr>
              <a:spLocks noChangeAspect="1" noChangeShapeType="1"/>
            </p:cNvSpPr>
            <p:nvPr/>
          </p:nvSpPr>
          <p:spPr bwMode="auto">
            <a:xfrm rot="2700000">
              <a:off x="5942" y="2016"/>
              <a:ext cx="15" cy="4"/>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9" name="Line 836"/>
            <p:cNvSpPr>
              <a:spLocks noChangeAspect="1" noChangeShapeType="1"/>
            </p:cNvSpPr>
            <p:nvPr/>
          </p:nvSpPr>
          <p:spPr bwMode="auto">
            <a:xfrm rot="-5400000">
              <a:off x="5789" y="2020"/>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0" name="Line 837"/>
            <p:cNvSpPr>
              <a:spLocks noChangeAspect="1" noChangeShapeType="1"/>
            </p:cNvSpPr>
            <p:nvPr/>
          </p:nvSpPr>
          <p:spPr bwMode="auto">
            <a:xfrm rot="-5400000">
              <a:off x="5583" y="2020"/>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56" name="Group 838"/>
          <p:cNvGrpSpPr>
            <a:grpSpLocks/>
          </p:cNvGrpSpPr>
          <p:nvPr/>
        </p:nvGrpSpPr>
        <p:grpSpPr bwMode="auto">
          <a:xfrm>
            <a:off x="8261350" y="915988"/>
            <a:ext cx="720725" cy="365125"/>
            <a:chOff x="4798" y="2010"/>
            <a:chExt cx="503" cy="255"/>
          </a:xfrm>
        </p:grpSpPr>
        <p:sp>
          <p:nvSpPr>
            <p:cNvPr id="2280" name="AutoShape 839"/>
            <p:cNvSpPr>
              <a:spLocks noChangeArrowheads="1"/>
            </p:cNvSpPr>
            <p:nvPr/>
          </p:nvSpPr>
          <p:spPr bwMode="auto">
            <a:xfrm rot="5400000" flipV="1">
              <a:off x="5122" y="2087"/>
              <a:ext cx="255" cy="1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87 w 21600"/>
                <a:gd name="T13" fmla="*/ 2329 h 21600"/>
                <a:gd name="T14" fmla="*/ 19313 w 21600"/>
                <a:gd name="T15" fmla="*/ 19271 h 21600"/>
              </a:gdLst>
              <a:ahLst/>
              <a:cxnLst>
                <a:cxn ang="T8">
                  <a:pos x="T0" y="T1"/>
                </a:cxn>
                <a:cxn ang="T9">
                  <a:pos x="T2" y="T3"/>
                </a:cxn>
                <a:cxn ang="T10">
                  <a:pos x="T4" y="T5"/>
                </a:cxn>
                <a:cxn ang="T11">
                  <a:pos x="T6" y="T7"/>
                </a:cxn>
              </a:cxnLst>
              <a:rect l="T12" t="T13" r="T14" b="T15"/>
              <a:pathLst>
                <a:path w="21600" h="21600">
                  <a:moveTo>
                    <a:pt x="0" y="0"/>
                  </a:moveTo>
                  <a:lnTo>
                    <a:pt x="947" y="21600"/>
                  </a:lnTo>
                  <a:lnTo>
                    <a:pt x="20653" y="21600"/>
                  </a:lnTo>
                  <a:lnTo>
                    <a:pt x="21600" y="0"/>
                  </a:lnTo>
                  <a:lnTo>
                    <a:pt x="0" y="0"/>
                  </a:lnTo>
                  <a:close/>
                </a:path>
              </a:pathLst>
            </a:custGeom>
            <a:solidFill>
              <a:srgbClr val="C0C0C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1" name="AutoShape 840"/>
            <p:cNvSpPr>
              <a:spLocks noChangeAspect="1" noChangeArrowheads="1"/>
            </p:cNvSpPr>
            <p:nvPr/>
          </p:nvSpPr>
          <p:spPr bwMode="auto">
            <a:xfrm flipV="1">
              <a:off x="4798" y="2113"/>
              <a:ext cx="401" cy="8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78 w 21600"/>
                <a:gd name="T13" fmla="*/ 1718 h 21600"/>
                <a:gd name="T14" fmla="*/ 19822 w 21600"/>
                <a:gd name="T15" fmla="*/ 19882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00008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2" name="AutoShape 841"/>
            <p:cNvSpPr>
              <a:spLocks noChangeAspect="1" noChangeArrowheads="1"/>
            </p:cNvSpPr>
            <p:nvPr/>
          </p:nvSpPr>
          <p:spPr bwMode="auto">
            <a:xfrm>
              <a:off x="4940" y="2128"/>
              <a:ext cx="34" cy="27"/>
            </a:xfrm>
            <a:prstGeom prst="flowChartOffpageConnector">
              <a:avLst/>
            </a:prstGeom>
            <a:solidFill>
              <a:srgbClr val="00008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3" name="Rectangle 842"/>
            <p:cNvSpPr>
              <a:spLocks noChangeAspect="1" noChangeArrowheads="1"/>
            </p:cNvSpPr>
            <p:nvPr/>
          </p:nvSpPr>
          <p:spPr bwMode="auto">
            <a:xfrm>
              <a:off x="4798" y="2040"/>
              <a:ext cx="401" cy="65"/>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4" name="Rectangle 843"/>
            <p:cNvSpPr>
              <a:spLocks noChangeAspect="1" noChangeArrowheads="1"/>
            </p:cNvSpPr>
            <p:nvPr/>
          </p:nvSpPr>
          <p:spPr bwMode="auto">
            <a:xfrm>
              <a:off x="4798" y="2105"/>
              <a:ext cx="401" cy="8"/>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5" name="Rectangle 844"/>
            <p:cNvSpPr>
              <a:spLocks noChangeAspect="1" noChangeArrowheads="1"/>
            </p:cNvSpPr>
            <p:nvPr/>
          </p:nvSpPr>
          <p:spPr bwMode="auto">
            <a:xfrm>
              <a:off x="5032" y="2040"/>
              <a:ext cx="167" cy="50"/>
            </a:xfrm>
            <a:prstGeom prst="rect">
              <a:avLst/>
            </a:prstGeom>
            <a:solidFill>
              <a:srgbClr val="9933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6" name="AutoShape 845"/>
            <p:cNvSpPr>
              <a:spLocks noChangeAspect="1" noChangeArrowheads="1"/>
            </p:cNvSpPr>
            <p:nvPr/>
          </p:nvSpPr>
          <p:spPr bwMode="auto">
            <a:xfrm rot="-1789829">
              <a:off x="4859" y="2011"/>
              <a:ext cx="120" cy="53"/>
            </a:xfrm>
            <a:prstGeom prst="lightningBolt">
              <a:avLst/>
            </a:prstGeom>
            <a:solidFill>
              <a:srgbClr val="9933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7" name="AutoShape 846"/>
            <p:cNvSpPr>
              <a:spLocks noChangeAspect="1" noChangeArrowheads="1"/>
            </p:cNvSpPr>
            <p:nvPr/>
          </p:nvSpPr>
          <p:spPr bwMode="auto">
            <a:xfrm>
              <a:off x="4853" y="2250"/>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288" name="AutoShape 847"/>
            <p:cNvSpPr>
              <a:spLocks noChangeAspect="1" noChangeArrowheads="1"/>
            </p:cNvSpPr>
            <p:nvPr/>
          </p:nvSpPr>
          <p:spPr bwMode="auto">
            <a:xfrm>
              <a:off x="4925" y="2250"/>
              <a:ext cx="73"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289" name="Rectangle 848"/>
            <p:cNvSpPr>
              <a:spLocks noChangeAspect="1" noChangeArrowheads="1"/>
            </p:cNvSpPr>
            <p:nvPr/>
          </p:nvSpPr>
          <p:spPr bwMode="auto">
            <a:xfrm>
              <a:off x="4798" y="2250"/>
              <a:ext cx="55" cy="13"/>
            </a:xfrm>
            <a:prstGeom prst="rect">
              <a:avLst/>
            </a:prstGeom>
            <a:solidFill>
              <a:srgbClr val="333333"/>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0" name="Rectangle 849"/>
            <p:cNvSpPr>
              <a:spLocks noChangeAspect="1" noChangeArrowheads="1"/>
            </p:cNvSpPr>
            <p:nvPr/>
          </p:nvSpPr>
          <p:spPr bwMode="auto">
            <a:xfrm rot="2644497">
              <a:off x="4810" y="2134"/>
              <a:ext cx="29" cy="23"/>
            </a:xfrm>
            <a:prstGeom prst="rect">
              <a:avLst/>
            </a:prstGeom>
            <a:pattFill prst="pct20">
              <a:fgClr>
                <a:srgbClr val="0000CC"/>
              </a:fgClr>
              <a:bgClr>
                <a:schemeClr val="bg1"/>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1" name="Rectangle 850"/>
            <p:cNvSpPr>
              <a:spLocks noChangeAspect="1" noChangeArrowheads="1"/>
            </p:cNvSpPr>
            <p:nvPr/>
          </p:nvSpPr>
          <p:spPr bwMode="auto">
            <a:xfrm flipH="1">
              <a:off x="4999" y="2249"/>
              <a:ext cx="54" cy="14"/>
            </a:xfrm>
            <a:prstGeom prst="rect">
              <a:avLst/>
            </a:prstGeom>
            <a:solidFill>
              <a:srgbClr val="333333"/>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2" name="Rectangle 851"/>
            <p:cNvSpPr>
              <a:spLocks noChangeAspect="1" noChangeArrowheads="1"/>
            </p:cNvSpPr>
            <p:nvPr/>
          </p:nvSpPr>
          <p:spPr bwMode="auto">
            <a:xfrm rot="18955503" flipH="1">
              <a:off x="5013" y="2133"/>
              <a:ext cx="27" cy="24"/>
            </a:xfrm>
            <a:prstGeom prst="rect">
              <a:avLst/>
            </a:prstGeom>
            <a:pattFill prst="pct20">
              <a:fgClr>
                <a:srgbClr val="0000CC"/>
              </a:fgClr>
              <a:bgClr>
                <a:schemeClr val="bg1"/>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3" name="AutoShape 852"/>
            <p:cNvSpPr>
              <a:spLocks noChangeAspect="1" noChangeArrowheads="1"/>
            </p:cNvSpPr>
            <p:nvPr/>
          </p:nvSpPr>
          <p:spPr bwMode="auto">
            <a:xfrm>
              <a:off x="4881" y="2054"/>
              <a:ext cx="44" cy="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91 w 21600"/>
                <a:gd name="T13" fmla="*/ 0 h 21600"/>
                <a:gd name="T14" fmla="*/ 21109 w 21600"/>
                <a:gd name="T15" fmla="*/ 12764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4" name="AutoShape 853"/>
            <p:cNvSpPr>
              <a:spLocks noChangeAspect="1" noChangeArrowheads="1"/>
            </p:cNvSpPr>
            <p:nvPr/>
          </p:nvSpPr>
          <p:spPr bwMode="auto">
            <a:xfrm>
              <a:off x="4931" y="2054"/>
              <a:ext cx="43" cy="4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2 w 21600"/>
                <a:gd name="T13" fmla="*/ 0 h 21600"/>
                <a:gd name="T14" fmla="*/ 21098 w 21600"/>
                <a:gd name="T15" fmla="*/ 12558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5" name="AutoShape 854"/>
            <p:cNvSpPr>
              <a:spLocks noChangeAspect="1" noChangeArrowheads="1"/>
            </p:cNvSpPr>
            <p:nvPr/>
          </p:nvSpPr>
          <p:spPr bwMode="auto">
            <a:xfrm flipV="1">
              <a:off x="4905" y="2083"/>
              <a:ext cx="44" cy="1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91 w 21600"/>
                <a:gd name="T13" fmla="*/ 0 h 21600"/>
                <a:gd name="T14" fmla="*/ 21109 w 21600"/>
                <a:gd name="T15" fmla="*/ 12505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6" name="AutoShape 855"/>
            <p:cNvSpPr>
              <a:spLocks noChangeAspect="1" noChangeArrowheads="1"/>
            </p:cNvSpPr>
            <p:nvPr/>
          </p:nvSpPr>
          <p:spPr bwMode="auto">
            <a:xfrm flipV="1">
              <a:off x="4876" y="2079"/>
              <a:ext cx="102" cy="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16560 h 21600"/>
              </a:gdLst>
              <a:ahLst/>
              <a:cxnLst>
                <a:cxn ang="T8">
                  <a:pos x="T0" y="T1"/>
                </a:cxn>
                <a:cxn ang="T9">
                  <a:pos x="T2" y="T3"/>
                </a:cxn>
                <a:cxn ang="T10">
                  <a:pos x="T4" y="T5"/>
                </a:cxn>
                <a:cxn ang="T11">
                  <a:pos x="T6" y="T7"/>
                </a:cxn>
              </a:cxnLst>
              <a:rect l="T12" t="T13" r="T14" b="T15"/>
              <a:pathLst>
                <a:path w="21600" h="21600">
                  <a:moveTo>
                    <a:pt x="5326" y="15960"/>
                  </a:moveTo>
                  <a:cubicBezTo>
                    <a:pt x="4010" y="14564"/>
                    <a:pt x="3277" y="12718"/>
                    <a:pt x="3277" y="10800"/>
                  </a:cubicBezTo>
                  <a:cubicBezTo>
                    <a:pt x="3277" y="6645"/>
                    <a:pt x="6645" y="3277"/>
                    <a:pt x="10800" y="3277"/>
                  </a:cubicBezTo>
                  <a:cubicBezTo>
                    <a:pt x="14954" y="3277"/>
                    <a:pt x="18323" y="6645"/>
                    <a:pt x="18323" y="10800"/>
                  </a:cubicBezTo>
                  <a:cubicBezTo>
                    <a:pt x="18323" y="12718"/>
                    <a:pt x="17589" y="14564"/>
                    <a:pt x="16273" y="15960"/>
                  </a:cubicBezTo>
                  <a:lnTo>
                    <a:pt x="18658" y="18208"/>
                  </a:lnTo>
                  <a:cubicBezTo>
                    <a:pt x="20547" y="16204"/>
                    <a:pt x="21600" y="13554"/>
                    <a:pt x="21600" y="10800"/>
                  </a:cubicBezTo>
                  <a:cubicBezTo>
                    <a:pt x="21600" y="4835"/>
                    <a:pt x="16764" y="0"/>
                    <a:pt x="10800" y="0"/>
                  </a:cubicBezTo>
                  <a:cubicBezTo>
                    <a:pt x="4835" y="0"/>
                    <a:pt x="0" y="4835"/>
                    <a:pt x="0" y="10800"/>
                  </a:cubicBezTo>
                  <a:cubicBezTo>
                    <a:pt x="-1" y="13554"/>
                    <a:pt x="1052" y="16204"/>
                    <a:pt x="2941" y="18208"/>
                  </a:cubicBezTo>
                  <a:lnTo>
                    <a:pt x="5326" y="15960"/>
                  </a:lnTo>
                  <a:close/>
                </a:path>
              </a:pathLst>
            </a:custGeom>
            <a:pattFill prst="lgConfetti">
              <a:fgClr>
                <a:srgbClr val="990000"/>
              </a:fgClr>
              <a:bgClr>
                <a:srgbClr val="FFCC99"/>
              </a:bgClr>
            </a:patt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7" name="AutoShape 856"/>
            <p:cNvSpPr>
              <a:spLocks noChangeAspect="1" noChangeArrowheads="1"/>
            </p:cNvSpPr>
            <p:nvPr/>
          </p:nvSpPr>
          <p:spPr bwMode="auto">
            <a:xfrm flipV="1">
              <a:off x="4878" y="2083"/>
              <a:ext cx="98" cy="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865 w 21600"/>
                <a:gd name="T13" fmla="*/ 3600 h 21600"/>
                <a:gd name="T14" fmla="*/ 18735 w 21600"/>
                <a:gd name="T15" fmla="*/ 18000 h 21600"/>
              </a:gdLst>
              <a:ahLst/>
              <a:cxnLst>
                <a:cxn ang="T8">
                  <a:pos x="T0" y="T1"/>
                </a:cxn>
                <a:cxn ang="T9">
                  <a:pos x="T2" y="T3"/>
                </a:cxn>
                <a:cxn ang="T10">
                  <a:pos x="T4" y="T5"/>
                </a:cxn>
                <a:cxn ang="T11">
                  <a:pos x="T6" y="T7"/>
                </a:cxn>
              </a:cxnLst>
              <a:rect l="T12" t="T13" r="T14" b="T15"/>
              <a:pathLst>
                <a:path w="21600" h="21600">
                  <a:moveTo>
                    <a:pt x="0" y="0"/>
                  </a:moveTo>
                  <a:lnTo>
                    <a:pt x="2333" y="21600"/>
                  </a:lnTo>
                  <a:lnTo>
                    <a:pt x="19267" y="21600"/>
                  </a:lnTo>
                  <a:lnTo>
                    <a:pt x="21600" y="0"/>
                  </a:lnTo>
                  <a:lnTo>
                    <a:pt x="0" y="0"/>
                  </a:lnTo>
                  <a:close/>
                </a:path>
              </a:pathLst>
            </a:custGeom>
            <a:pattFill prst="lgConfetti">
              <a:fgClr>
                <a:srgbClr val="990000"/>
              </a:fgClr>
              <a:bgClr>
                <a:srgbClr val="FFCC99"/>
              </a:bgClr>
            </a:patt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8" name="Freeform 857"/>
            <p:cNvSpPr>
              <a:spLocks noChangeAspect="1"/>
            </p:cNvSpPr>
            <p:nvPr/>
          </p:nvSpPr>
          <p:spPr bwMode="auto">
            <a:xfrm>
              <a:off x="5052" y="2084"/>
              <a:ext cx="147" cy="20"/>
            </a:xfrm>
            <a:custGeom>
              <a:avLst/>
              <a:gdLst>
                <a:gd name="T0" fmla="*/ 0 w 1134"/>
                <a:gd name="T1" fmla="*/ 0 h 136"/>
                <a:gd name="T2" fmla="*/ 0 w 1134"/>
                <a:gd name="T3" fmla="*/ 0 h 136"/>
                <a:gd name="T4" fmla="*/ 0 w 1134"/>
                <a:gd name="T5" fmla="*/ 0 h 136"/>
                <a:gd name="T6" fmla="*/ 0 w 1134"/>
                <a:gd name="T7" fmla="*/ 0 h 136"/>
                <a:gd name="T8" fmla="*/ 0 w 1134"/>
                <a:gd name="T9" fmla="*/ 0 h 136"/>
                <a:gd name="T10" fmla="*/ 0 w 1134"/>
                <a:gd name="T11" fmla="*/ 0 h 136"/>
                <a:gd name="T12" fmla="*/ 0 w 1134"/>
                <a:gd name="T13" fmla="*/ 0 h 136"/>
                <a:gd name="T14" fmla="*/ 0 w 1134"/>
                <a:gd name="T15" fmla="*/ 0 h 136"/>
                <a:gd name="T16" fmla="*/ 0 w 1134"/>
                <a:gd name="T17" fmla="*/ 0 h 136"/>
                <a:gd name="T18" fmla="*/ 0 w 1134"/>
                <a:gd name="T19" fmla="*/ 0 h 136"/>
                <a:gd name="T20" fmla="*/ 0 w 1134"/>
                <a:gd name="T21" fmla="*/ 0 h 1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34" h="136">
                  <a:moveTo>
                    <a:pt x="0" y="0"/>
                  </a:moveTo>
                  <a:lnTo>
                    <a:pt x="91" y="136"/>
                  </a:lnTo>
                  <a:lnTo>
                    <a:pt x="182" y="45"/>
                  </a:lnTo>
                  <a:lnTo>
                    <a:pt x="363" y="136"/>
                  </a:lnTo>
                  <a:lnTo>
                    <a:pt x="408" y="45"/>
                  </a:lnTo>
                  <a:lnTo>
                    <a:pt x="544" y="136"/>
                  </a:lnTo>
                  <a:lnTo>
                    <a:pt x="680" y="45"/>
                  </a:lnTo>
                  <a:lnTo>
                    <a:pt x="771" y="136"/>
                  </a:lnTo>
                  <a:lnTo>
                    <a:pt x="907" y="90"/>
                  </a:lnTo>
                  <a:lnTo>
                    <a:pt x="998" y="136"/>
                  </a:lnTo>
                  <a:lnTo>
                    <a:pt x="1134" y="0"/>
                  </a:lnTo>
                </a:path>
              </a:pathLst>
            </a:custGeom>
            <a:solidFill>
              <a:srgbClr val="9933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99" name="Oval 858"/>
            <p:cNvSpPr>
              <a:spLocks noChangeAspect="1" noChangeArrowheads="1"/>
            </p:cNvSpPr>
            <p:nvPr/>
          </p:nvSpPr>
          <p:spPr bwMode="auto">
            <a:xfrm>
              <a:off x="5012" y="2060"/>
              <a:ext cx="19" cy="23"/>
            </a:xfrm>
            <a:prstGeom prst="ellipse">
              <a:avLst/>
            </a:prstGeom>
            <a:solidFill>
              <a:srgbClr val="FFCC99"/>
            </a:solidFill>
            <a:ln w="63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0" name="Freeform 859"/>
            <p:cNvSpPr>
              <a:spLocks noChangeAspect="1"/>
            </p:cNvSpPr>
            <p:nvPr/>
          </p:nvSpPr>
          <p:spPr bwMode="auto">
            <a:xfrm>
              <a:off x="4988" y="2040"/>
              <a:ext cx="89" cy="30"/>
            </a:xfrm>
            <a:custGeom>
              <a:avLst/>
              <a:gdLst>
                <a:gd name="T0" fmla="*/ 0 w 1134"/>
                <a:gd name="T1" fmla="*/ 0 h 136"/>
                <a:gd name="T2" fmla="*/ 0 w 1134"/>
                <a:gd name="T3" fmla="*/ 0 h 136"/>
                <a:gd name="T4" fmla="*/ 0 w 1134"/>
                <a:gd name="T5" fmla="*/ 0 h 136"/>
                <a:gd name="T6" fmla="*/ 0 w 1134"/>
                <a:gd name="T7" fmla="*/ 0 h 136"/>
                <a:gd name="T8" fmla="*/ 0 w 1134"/>
                <a:gd name="T9" fmla="*/ 0 h 136"/>
                <a:gd name="T10" fmla="*/ 0 w 1134"/>
                <a:gd name="T11" fmla="*/ 0 h 136"/>
                <a:gd name="T12" fmla="*/ 0 w 1134"/>
                <a:gd name="T13" fmla="*/ 0 h 136"/>
                <a:gd name="T14" fmla="*/ 0 w 1134"/>
                <a:gd name="T15" fmla="*/ 0 h 136"/>
                <a:gd name="T16" fmla="*/ 0 w 1134"/>
                <a:gd name="T17" fmla="*/ 0 h 136"/>
                <a:gd name="T18" fmla="*/ 0 w 1134"/>
                <a:gd name="T19" fmla="*/ 0 h 136"/>
                <a:gd name="T20" fmla="*/ 0 w 1134"/>
                <a:gd name="T21" fmla="*/ 0 h 1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34" h="136">
                  <a:moveTo>
                    <a:pt x="0" y="0"/>
                  </a:moveTo>
                  <a:lnTo>
                    <a:pt x="91" y="136"/>
                  </a:lnTo>
                  <a:lnTo>
                    <a:pt x="182" y="45"/>
                  </a:lnTo>
                  <a:lnTo>
                    <a:pt x="363" y="136"/>
                  </a:lnTo>
                  <a:lnTo>
                    <a:pt x="408" y="45"/>
                  </a:lnTo>
                  <a:lnTo>
                    <a:pt x="544" y="136"/>
                  </a:lnTo>
                  <a:lnTo>
                    <a:pt x="680" y="45"/>
                  </a:lnTo>
                  <a:lnTo>
                    <a:pt x="771" y="136"/>
                  </a:lnTo>
                  <a:lnTo>
                    <a:pt x="907" y="90"/>
                  </a:lnTo>
                  <a:lnTo>
                    <a:pt x="998" y="136"/>
                  </a:lnTo>
                  <a:lnTo>
                    <a:pt x="1134" y="0"/>
                  </a:lnTo>
                </a:path>
              </a:pathLst>
            </a:custGeom>
            <a:solidFill>
              <a:srgbClr val="9933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1" name="WordArt 860"/>
            <p:cNvSpPr>
              <a:spLocks noChangeAspect="1" noChangeArrowheads="1" noChangeShapeType="1" noTextEdit="1"/>
            </p:cNvSpPr>
            <p:nvPr/>
          </p:nvSpPr>
          <p:spPr bwMode="auto">
            <a:xfrm>
              <a:off x="5013" y="2064"/>
              <a:ext cx="11" cy="15"/>
            </a:xfrm>
            <a:prstGeom prst="rect">
              <a:avLst/>
            </a:prstGeom>
          </p:spPr>
          <p:txBody>
            <a:bodyPr wrap="none" fromWordArt="1">
              <a:prstTxWarp prst="textPlain">
                <a:avLst>
                  <a:gd name="adj" fmla="val 50000"/>
                </a:avLst>
              </a:prstTxWarp>
            </a:bodyPr>
            <a:lstStyle/>
            <a:p>
              <a:pPr algn="ctr"/>
              <a:r>
                <a:rPr lang="en-US" altLang="ja-JP" sz="3600" kern="10">
                  <a:ln w="6350">
                    <a:solidFill>
                      <a:srgbClr val="993300"/>
                    </a:solidFill>
                    <a:round/>
                    <a:headEnd/>
                    <a:tailEnd/>
                  </a:ln>
                  <a:solidFill>
                    <a:srgbClr val="993300"/>
                  </a:solidFill>
                  <a:latin typeface="MS UI Gothic"/>
                  <a:ea typeface="MS UI Gothic"/>
                </a:rPr>
                <a:t>9</a:t>
              </a:r>
              <a:endParaRPr lang="ja-JP" altLang="en-US" sz="3600" kern="10">
                <a:ln w="6350">
                  <a:solidFill>
                    <a:srgbClr val="993300"/>
                  </a:solidFill>
                  <a:round/>
                  <a:headEnd/>
                  <a:tailEnd/>
                </a:ln>
                <a:solidFill>
                  <a:srgbClr val="993300"/>
                </a:solidFill>
                <a:latin typeface="MS UI Gothic"/>
                <a:ea typeface="MS UI Gothic"/>
              </a:endParaRPr>
            </a:p>
          </p:txBody>
        </p:sp>
        <p:sp>
          <p:nvSpPr>
            <p:cNvPr id="2302" name="Oval 861"/>
            <p:cNvSpPr>
              <a:spLocks noChangeAspect="1" noChangeArrowheads="1"/>
            </p:cNvSpPr>
            <p:nvPr/>
          </p:nvSpPr>
          <p:spPr bwMode="auto">
            <a:xfrm>
              <a:off x="4818" y="2060"/>
              <a:ext cx="19" cy="23"/>
            </a:xfrm>
            <a:prstGeom prst="ellipse">
              <a:avLst/>
            </a:prstGeom>
            <a:solidFill>
              <a:srgbClr val="FFCC99"/>
            </a:solidFill>
            <a:ln w="63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3" name="WordArt 862"/>
            <p:cNvSpPr>
              <a:spLocks noChangeAspect="1" noChangeArrowheads="1" noChangeShapeType="1" noTextEdit="1"/>
            </p:cNvSpPr>
            <p:nvPr/>
          </p:nvSpPr>
          <p:spPr bwMode="auto">
            <a:xfrm flipH="1">
              <a:off x="4825" y="2064"/>
              <a:ext cx="10" cy="15"/>
            </a:xfrm>
            <a:prstGeom prst="rect">
              <a:avLst/>
            </a:prstGeom>
          </p:spPr>
          <p:txBody>
            <a:bodyPr wrap="none" fromWordArt="1">
              <a:prstTxWarp prst="textPlain">
                <a:avLst>
                  <a:gd name="adj" fmla="val 50000"/>
                </a:avLst>
              </a:prstTxWarp>
            </a:bodyPr>
            <a:lstStyle/>
            <a:p>
              <a:pPr algn="ctr"/>
              <a:r>
                <a:rPr lang="en-US" altLang="ja-JP" sz="3600" kern="10">
                  <a:ln w="6350">
                    <a:solidFill>
                      <a:srgbClr val="993300"/>
                    </a:solidFill>
                    <a:round/>
                    <a:headEnd/>
                    <a:tailEnd/>
                  </a:ln>
                  <a:solidFill>
                    <a:srgbClr val="993300"/>
                  </a:solidFill>
                  <a:latin typeface="MS UI Gothic"/>
                  <a:ea typeface="MS UI Gothic"/>
                </a:rPr>
                <a:t>9</a:t>
              </a:r>
              <a:endParaRPr lang="ja-JP" altLang="en-US" sz="3600" kern="10">
                <a:ln w="6350">
                  <a:solidFill>
                    <a:srgbClr val="993300"/>
                  </a:solidFill>
                  <a:round/>
                  <a:headEnd/>
                  <a:tailEnd/>
                </a:ln>
                <a:solidFill>
                  <a:srgbClr val="993300"/>
                </a:solidFill>
                <a:latin typeface="MS UI Gothic"/>
                <a:ea typeface="MS UI Gothic"/>
              </a:endParaRPr>
            </a:p>
          </p:txBody>
        </p:sp>
        <p:sp>
          <p:nvSpPr>
            <p:cNvPr id="2304" name="Rectangle 863"/>
            <p:cNvSpPr>
              <a:spLocks noChangeAspect="1" noChangeArrowheads="1"/>
            </p:cNvSpPr>
            <p:nvPr/>
          </p:nvSpPr>
          <p:spPr bwMode="auto">
            <a:xfrm>
              <a:off x="4798" y="2040"/>
              <a:ext cx="20" cy="50"/>
            </a:xfrm>
            <a:prstGeom prst="rect">
              <a:avLst/>
            </a:prstGeom>
            <a:solidFill>
              <a:srgbClr val="9933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5" name="Freeform 864"/>
            <p:cNvSpPr>
              <a:spLocks noChangeAspect="1"/>
            </p:cNvSpPr>
            <p:nvPr/>
          </p:nvSpPr>
          <p:spPr bwMode="auto">
            <a:xfrm>
              <a:off x="4798" y="2040"/>
              <a:ext cx="59" cy="25"/>
            </a:xfrm>
            <a:custGeom>
              <a:avLst/>
              <a:gdLst>
                <a:gd name="T0" fmla="*/ 0 w 499"/>
                <a:gd name="T1" fmla="*/ 0 h 182"/>
                <a:gd name="T2" fmla="*/ 0 w 499"/>
                <a:gd name="T3" fmla="*/ 0 h 182"/>
                <a:gd name="T4" fmla="*/ 0 w 499"/>
                <a:gd name="T5" fmla="*/ 0 h 182"/>
                <a:gd name="T6" fmla="*/ 0 w 499"/>
                <a:gd name="T7" fmla="*/ 0 h 182"/>
                <a:gd name="T8" fmla="*/ 0 w 499"/>
                <a:gd name="T9" fmla="*/ 0 h 182"/>
                <a:gd name="T10" fmla="*/ 0 w 499"/>
                <a:gd name="T11" fmla="*/ 0 h 182"/>
                <a:gd name="T12" fmla="*/ 0 w 499"/>
                <a:gd name="T13" fmla="*/ 0 h 182"/>
                <a:gd name="T14" fmla="*/ 0 w 499"/>
                <a:gd name="T15" fmla="*/ 0 h 182"/>
                <a:gd name="T16" fmla="*/ 0 w 499"/>
                <a:gd name="T17" fmla="*/ 0 h 1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99" h="182">
                  <a:moveTo>
                    <a:pt x="0" y="0"/>
                  </a:moveTo>
                  <a:lnTo>
                    <a:pt x="40" y="182"/>
                  </a:lnTo>
                  <a:lnTo>
                    <a:pt x="80" y="60"/>
                  </a:lnTo>
                  <a:lnTo>
                    <a:pt x="160" y="182"/>
                  </a:lnTo>
                  <a:lnTo>
                    <a:pt x="140" y="96"/>
                  </a:lnTo>
                  <a:lnTo>
                    <a:pt x="272" y="171"/>
                  </a:lnTo>
                  <a:lnTo>
                    <a:pt x="399" y="120"/>
                  </a:lnTo>
                  <a:lnTo>
                    <a:pt x="439" y="182"/>
                  </a:lnTo>
                  <a:lnTo>
                    <a:pt x="499" y="0"/>
                  </a:lnTo>
                </a:path>
              </a:pathLst>
            </a:custGeom>
            <a:solidFill>
              <a:srgbClr val="9933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6" name="AutoShape 865"/>
            <p:cNvSpPr>
              <a:spLocks noChangeAspect="1" noChangeArrowheads="1"/>
            </p:cNvSpPr>
            <p:nvPr/>
          </p:nvSpPr>
          <p:spPr bwMode="auto">
            <a:xfrm>
              <a:off x="5053" y="2250"/>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07" name="AutoShape 866"/>
            <p:cNvSpPr>
              <a:spLocks noChangeAspect="1" noChangeArrowheads="1"/>
            </p:cNvSpPr>
            <p:nvPr/>
          </p:nvSpPr>
          <p:spPr bwMode="auto">
            <a:xfrm>
              <a:off x="5126" y="2250"/>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08" name="AutoShape 867"/>
            <p:cNvSpPr>
              <a:spLocks noChangeAspect="1" noChangeArrowheads="1"/>
            </p:cNvSpPr>
            <p:nvPr/>
          </p:nvSpPr>
          <p:spPr bwMode="auto">
            <a:xfrm>
              <a:off x="5125" y="2201"/>
              <a:ext cx="74" cy="48"/>
            </a:xfrm>
            <a:prstGeom prst="roundRect">
              <a:avLst>
                <a:gd name="adj" fmla="val 7981"/>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09" name="AutoShape 868" descr="縦線 (太)"/>
            <p:cNvSpPr>
              <a:spLocks noChangeAspect="1" noChangeArrowheads="1"/>
            </p:cNvSpPr>
            <p:nvPr/>
          </p:nvSpPr>
          <p:spPr bwMode="auto">
            <a:xfrm flipV="1">
              <a:off x="4798" y="2109"/>
              <a:ext cx="401" cy="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78 w 21600"/>
                <a:gd name="T13" fmla="*/ 2400 h 21600"/>
                <a:gd name="T14" fmla="*/ 19822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pattFill prst="dkVert">
              <a:fgClr>
                <a:srgbClr val="0000CC"/>
              </a:fgClr>
              <a:bgClr>
                <a:srgbClr val="000000"/>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0" name="AutoShape 869"/>
            <p:cNvSpPr>
              <a:spLocks noChangeAspect="1" noChangeArrowheads="1"/>
            </p:cNvSpPr>
            <p:nvPr/>
          </p:nvSpPr>
          <p:spPr bwMode="auto">
            <a:xfrm rot="16961193" flipH="1">
              <a:off x="4839" y="2150"/>
              <a:ext cx="91" cy="18"/>
            </a:xfrm>
            <a:prstGeom prst="parallelogram">
              <a:avLst>
                <a:gd name="adj" fmla="val 23452"/>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1" name="AutoShape 870"/>
            <p:cNvSpPr>
              <a:spLocks noChangeAspect="1" noChangeArrowheads="1"/>
            </p:cNvSpPr>
            <p:nvPr/>
          </p:nvSpPr>
          <p:spPr bwMode="auto">
            <a:xfrm rot="4638807">
              <a:off x="4920" y="2151"/>
              <a:ext cx="91" cy="16"/>
            </a:xfrm>
            <a:prstGeom prst="parallelogram">
              <a:avLst>
                <a:gd name="adj" fmla="val 26384"/>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2" name="AutoShape 871"/>
            <p:cNvSpPr>
              <a:spLocks noChangeAspect="1" noChangeArrowheads="1"/>
            </p:cNvSpPr>
            <p:nvPr/>
          </p:nvSpPr>
          <p:spPr bwMode="auto">
            <a:xfrm flipV="1">
              <a:off x="4867" y="2147"/>
              <a:ext cx="118" cy="5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63 w 21600"/>
                <a:gd name="T13" fmla="*/ 2800 h 21600"/>
                <a:gd name="T14" fmla="*/ 19037 w 21600"/>
                <a:gd name="T15" fmla="*/ 18800 h 21600"/>
              </a:gdLst>
              <a:ahLst/>
              <a:cxnLst>
                <a:cxn ang="T8">
                  <a:pos x="T0" y="T1"/>
                </a:cxn>
                <a:cxn ang="T9">
                  <a:pos x="T2" y="T3"/>
                </a:cxn>
                <a:cxn ang="T10">
                  <a:pos x="T4" y="T5"/>
                </a:cxn>
                <a:cxn ang="T11">
                  <a:pos x="T6" y="T7"/>
                </a:cxn>
              </a:cxnLst>
              <a:rect l="T12" t="T13" r="T14" b="T15"/>
              <a:pathLst>
                <a:path w="21600" h="21600">
                  <a:moveTo>
                    <a:pt x="0" y="0"/>
                  </a:moveTo>
                  <a:lnTo>
                    <a:pt x="1606" y="21600"/>
                  </a:lnTo>
                  <a:lnTo>
                    <a:pt x="19994" y="21600"/>
                  </a:lnTo>
                  <a:lnTo>
                    <a:pt x="21600" y="0"/>
                  </a:lnTo>
                  <a:lnTo>
                    <a:pt x="0" y="0"/>
                  </a:lnTo>
                  <a:close/>
                </a:path>
              </a:pathLst>
            </a:cu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3" name="AutoShape 872"/>
            <p:cNvSpPr>
              <a:spLocks noChangeAspect="1" noChangeArrowheads="1"/>
            </p:cNvSpPr>
            <p:nvPr/>
          </p:nvSpPr>
          <p:spPr bwMode="auto">
            <a:xfrm rot="3239480">
              <a:off x="5071" y="2139"/>
              <a:ext cx="90" cy="17"/>
            </a:xfrm>
            <a:prstGeom prst="parallelogram">
              <a:avLst>
                <a:gd name="adj" fmla="val 74387"/>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4" name="AutoShape 873"/>
            <p:cNvSpPr>
              <a:spLocks noChangeAspect="1" noChangeArrowheads="1"/>
            </p:cNvSpPr>
            <p:nvPr/>
          </p:nvSpPr>
          <p:spPr bwMode="auto">
            <a:xfrm>
              <a:off x="4798" y="2177"/>
              <a:ext cx="327" cy="73"/>
            </a:xfrm>
            <a:prstGeom prst="roundRect">
              <a:avLst>
                <a:gd name="adj" fmla="val 6028"/>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15" name="AutoShape 874"/>
            <p:cNvSpPr>
              <a:spLocks noChangeAspect="1" noChangeArrowheads="1"/>
            </p:cNvSpPr>
            <p:nvPr/>
          </p:nvSpPr>
          <p:spPr bwMode="auto">
            <a:xfrm>
              <a:off x="4803" y="2118"/>
              <a:ext cx="45" cy="92"/>
            </a:xfrm>
            <a:prstGeom prst="roundRect">
              <a:avLst>
                <a:gd name="adj" fmla="val 44019"/>
              </a:avLst>
            </a:prstGeom>
            <a:solidFill>
              <a:srgbClr val="00008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16" name="AutoShape 875"/>
            <p:cNvSpPr>
              <a:spLocks noChangeAspect="1" noChangeArrowheads="1"/>
            </p:cNvSpPr>
            <p:nvPr/>
          </p:nvSpPr>
          <p:spPr bwMode="auto">
            <a:xfrm>
              <a:off x="5004" y="2118"/>
              <a:ext cx="45" cy="92"/>
            </a:xfrm>
            <a:prstGeom prst="roundRect">
              <a:avLst>
                <a:gd name="adj" fmla="val 44019"/>
              </a:avLst>
            </a:prstGeom>
            <a:solidFill>
              <a:srgbClr val="00008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17" name="AutoShape 876"/>
            <p:cNvSpPr>
              <a:spLocks noChangeAspect="1" noChangeArrowheads="1"/>
            </p:cNvSpPr>
            <p:nvPr/>
          </p:nvSpPr>
          <p:spPr bwMode="auto">
            <a:xfrm rot="18360520" flipH="1">
              <a:off x="5086" y="2140"/>
              <a:ext cx="89" cy="18"/>
            </a:xfrm>
            <a:prstGeom prst="parallelogram">
              <a:avLst>
                <a:gd name="adj" fmla="val 69474"/>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8" name="AutoShape 877"/>
            <p:cNvSpPr>
              <a:spLocks noChangeAspect="1" noChangeArrowheads="1"/>
            </p:cNvSpPr>
            <p:nvPr/>
          </p:nvSpPr>
          <p:spPr bwMode="auto">
            <a:xfrm>
              <a:off x="5052" y="2177"/>
              <a:ext cx="147" cy="34"/>
            </a:xfrm>
            <a:prstGeom prst="roundRect">
              <a:avLst>
                <a:gd name="adj" fmla="val 16667"/>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2319" name="AutoShape 878"/>
            <p:cNvSpPr>
              <a:spLocks noChangeAspect="1" noChangeArrowheads="1"/>
            </p:cNvSpPr>
            <p:nvPr/>
          </p:nvSpPr>
          <p:spPr bwMode="auto">
            <a:xfrm flipV="1">
              <a:off x="4798" y="2011"/>
              <a:ext cx="401" cy="2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78 w 21600"/>
                <a:gd name="T13" fmla="*/ 1490 h 21600"/>
                <a:gd name="T14" fmla="*/ 19822 w 21600"/>
                <a:gd name="T15" fmla="*/ 2011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FFFF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20" name="Line 879"/>
            <p:cNvSpPr>
              <a:spLocks noChangeAspect="1" noChangeShapeType="1"/>
            </p:cNvSpPr>
            <p:nvPr/>
          </p:nvSpPr>
          <p:spPr bwMode="auto">
            <a:xfrm rot="18900000" flipH="1">
              <a:off x="4861" y="2017"/>
              <a:ext cx="22" cy="8"/>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1" name="Line 880"/>
            <p:cNvSpPr>
              <a:spLocks noChangeAspect="1" noChangeShapeType="1"/>
            </p:cNvSpPr>
            <p:nvPr/>
          </p:nvSpPr>
          <p:spPr bwMode="auto">
            <a:xfrm rot="2700000">
              <a:off x="4971" y="2018"/>
              <a:ext cx="22" cy="8"/>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2" name="Line 881"/>
            <p:cNvSpPr>
              <a:spLocks noChangeAspect="1" noChangeShapeType="1"/>
            </p:cNvSpPr>
            <p:nvPr/>
          </p:nvSpPr>
          <p:spPr bwMode="auto">
            <a:xfrm rot="-5400000">
              <a:off x="5116" y="2021"/>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3" name="Line 882"/>
            <p:cNvSpPr>
              <a:spLocks noChangeAspect="1" noChangeShapeType="1"/>
            </p:cNvSpPr>
            <p:nvPr/>
          </p:nvSpPr>
          <p:spPr bwMode="auto">
            <a:xfrm rot="18900000" flipH="1">
              <a:off x="5066" y="2015"/>
              <a:ext cx="16" cy="6"/>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4" name="Line 883"/>
            <p:cNvSpPr>
              <a:spLocks noChangeAspect="1" noChangeShapeType="1"/>
            </p:cNvSpPr>
            <p:nvPr/>
          </p:nvSpPr>
          <p:spPr bwMode="auto">
            <a:xfrm rot="2700000">
              <a:off x="5171" y="2015"/>
              <a:ext cx="16" cy="5"/>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5" name="Line 884"/>
            <p:cNvSpPr>
              <a:spLocks noChangeAspect="1" noChangeShapeType="1"/>
            </p:cNvSpPr>
            <p:nvPr/>
          </p:nvSpPr>
          <p:spPr bwMode="auto">
            <a:xfrm rot="-5400000">
              <a:off x="5017" y="2021"/>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6" name="Line 885"/>
            <p:cNvSpPr>
              <a:spLocks noChangeAspect="1" noChangeShapeType="1"/>
            </p:cNvSpPr>
            <p:nvPr/>
          </p:nvSpPr>
          <p:spPr bwMode="auto">
            <a:xfrm rot="-5400000">
              <a:off x="4812" y="2021"/>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7" name="Line 886"/>
            <p:cNvSpPr>
              <a:spLocks noChangeAspect="1" noChangeShapeType="1"/>
            </p:cNvSpPr>
            <p:nvPr/>
          </p:nvSpPr>
          <p:spPr bwMode="auto">
            <a:xfrm flipV="1">
              <a:off x="5027" y="2211"/>
              <a:ext cx="0" cy="39"/>
            </a:xfrm>
            <a:prstGeom prst="line">
              <a:avLst/>
            </a:prstGeom>
            <a:noFill/>
            <a:ln w="6350" cmpd="tri">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8" name="Oval 887"/>
            <p:cNvSpPr>
              <a:spLocks noChangeAspect="1" noChangeArrowheads="1"/>
            </p:cNvSpPr>
            <p:nvPr/>
          </p:nvSpPr>
          <p:spPr bwMode="auto">
            <a:xfrm>
              <a:off x="5004" y="2178"/>
              <a:ext cx="43" cy="38"/>
            </a:xfrm>
            <a:prstGeom prst="ellipse">
              <a:avLst/>
            </a:prstGeom>
            <a:solidFill>
              <a:srgbClr val="C0C0C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29" name="Line 888"/>
            <p:cNvSpPr>
              <a:spLocks noChangeAspect="1" noChangeShapeType="1"/>
            </p:cNvSpPr>
            <p:nvPr/>
          </p:nvSpPr>
          <p:spPr bwMode="auto">
            <a:xfrm flipV="1">
              <a:off x="4826" y="2210"/>
              <a:ext cx="0" cy="39"/>
            </a:xfrm>
            <a:prstGeom prst="line">
              <a:avLst/>
            </a:prstGeom>
            <a:noFill/>
            <a:ln w="6350" cmpd="tri">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0" name="Oval 889"/>
            <p:cNvSpPr>
              <a:spLocks noChangeAspect="1" noChangeArrowheads="1"/>
            </p:cNvSpPr>
            <p:nvPr/>
          </p:nvSpPr>
          <p:spPr bwMode="auto">
            <a:xfrm>
              <a:off x="4803" y="2178"/>
              <a:ext cx="45" cy="38"/>
            </a:xfrm>
            <a:prstGeom prst="ellipse">
              <a:avLst/>
            </a:prstGeom>
            <a:solidFill>
              <a:srgbClr val="C0C0C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1" name="Line 890"/>
            <p:cNvSpPr>
              <a:spLocks noChangeAspect="1" noChangeShapeType="1"/>
            </p:cNvSpPr>
            <p:nvPr/>
          </p:nvSpPr>
          <p:spPr bwMode="auto">
            <a:xfrm flipV="1">
              <a:off x="4925" y="2211"/>
              <a:ext cx="0" cy="3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7" name="Rectangle 891"/>
          <p:cNvSpPr>
            <a:spLocks noChangeArrowheads="1"/>
          </p:cNvSpPr>
          <p:nvPr/>
        </p:nvSpPr>
        <p:spPr bwMode="auto">
          <a:xfrm>
            <a:off x="8218488" y="44450"/>
            <a:ext cx="1706562"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000"/>
              <a:t>おまけ：</a:t>
            </a:r>
          </a:p>
          <a:p>
            <a:r>
              <a:rPr lang="ja-JP" altLang="en-US" sz="1000"/>
              <a:t>この風車の実際のローター</a:t>
            </a:r>
          </a:p>
          <a:p>
            <a:r>
              <a:rPr lang="ja-JP" altLang="en-US" sz="1000"/>
              <a:t>直径が</a:t>
            </a:r>
            <a:r>
              <a:rPr lang="en-US" altLang="ja-JP" sz="1000"/>
              <a:t>100m</a:t>
            </a:r>
            <a:r>
              <a:rPr lang="ja-JP" altLang="en-US" sz="1000"/>
              <a:t>とすると</a:t>
            </a:r>
          </a:p>
          <a:p>
            <a:r>
              <a:rPr lang="ja-JP" altLang="en-US" sz="1000"/>
              <a:t>身長</a:t>
            </a:r>
            <a:r>
              <a:rPr lang="en-US" altLang="ja-JP" sz="1000"/>
              <a:t>180cm</a:t>
            </a:r>
            <a:r>
              <a:rPr lang="ja-JP" altLang="en-US" sz="1000"/>
              <a:t>の人の大きさは</a:t>
            </a:r>
          </a:p>
          <a:p>
            <a:r>
              <a:rPr lang="ja-JP" altLang="en-US" sz="1000"/>
              <a:t>約</a:t>
            </a:r>
            <a:r>
              <a:rPr lang="en-US" altLang="ja-JP" sz="1000"/>
              <a:t>1cm</a:t>
            </a:r>
          </a:p>
          <a:p>
            <a:endParaRPr lang="en-US" altLang="ja-JP" sz="1000"/>
          </a:p>
          <a:p>
            <a:endParaRPr lang="en-US" altLang="ja-JP" sz="1000"/>
          </a:p>
          <a:p>
            <a:endParaRPr lang="en-US" altLang="ja-JP" sz="1000"/>
          </a:p>
          <a:p>
            <a:r>
              <a:rPr lang="ja-JP" altLang="en-US" sz="1000"/>
              <a:t>神戸のポートタワーの高さは</a:t>
            </a:r>
          </a:p>
          <a:p>
            <a:r>
              <a:rPr lang="en-US" altLang="ja-JP" sz="1000"/>
              <a:t>108</a:t>
            </a:r>
            <a:r>
              <a:rPr lang="ja-JP" altLang="en-US" sz="1000"/>
              <a:t>ｍ（ゴジラは</a:t>
            </a:r>
            <a:r>
              <a:rPr lang="en-US" altLang="ja-JP" sz="1000"/>
              <a:t>100m</a:t>
            </a:r>
            <a:r>
              <a:rPr lang="ja-JP" altLang="en-US" sz="1000"/>
              <a:t>）</a:t>
            </a:r>
          </a:p>
        </p:txBody>
      </p:sp>
      <p:sp>
        <p:nvSpPr>
          <p:cNvPr id="2058" name="Line 892"/>
          <p:cNvSpPr>
            <a:spLocks noChangeShapeType="1"/>
          </p:cNvSpPr>
          <p:nvPr/>
        </p:nvSpPr>
        <p:spPr bwMode="auto">
          <a:xfrm>
            <a:off x="8175625" y="923925"/>
            <a:ext cx="0" cy="360363"/>
          </a:xfrm>
          <a:prstGeom prst="line">
            <a:avLst/>
          </a:prstGeom>
          <a:noFill/>
          <a:ln w="19050">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Rectangle 893"/>
          <p:cNvSpPr>
            <a:spLocks noChangeArrowheads="1"/>
          </p:cNvSpPr>
          <p:nvPr/>
        </p:nvSpPr>
        <p:spPr bwMode="auto">
          <a:xfrm rot="-5400000">
            <a:off x="7692232" y="961231"/>
            <a:ext cx="6159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a:t>1cm</a:t>
            </a:r>
          </a:p>
        </p:txBody>
      </p:sp>
      <p:grpSp>
        <p:nvGrpSpPr>
          <p:cNvPr id="2060" name="Group 900"/>
          <p:cNvGrpSpPr>
            <a:grpSpLocks/>
          </p:cNvGrpSpPr>
          <p:nvPr/>
        </p:nvGrpSpPr>
        <p:grpSpPr bwMode="auto">
          <a:xfrm>
            <a:off x="2290763" y="19050"/>
            <a:ext cx="5895975" cy="4222750"/>
            <a:chOff x="1443" y="12"/>
            <a:chExt cx="3714" cy="2660"/>
          </a:xfrm>
        </p:grpSpPr>
        <p:grpSp>
          <p:nvGrpSpPr>
            <p:cNvPr id="2224" name="Group 895"/>
            <p:cNvGrpSpPr>
              <a:grpSpLocks/>
            </p:cNvGrpSpPr>
            <p:nvPr/>
          </p:nvGrpSpPr>
          <p:grpSpPr bwMode="auto">
            <a:xfrm>
              <a:off x="1443" y="12"/>
              <a:ext cx="3714" cy="2660"/>
              <a:chOff x="1443" y="12"/>
              <a:chExt cx="3714" cy="2660"/>
            </a:xfrm>
          </p:grpSpPr>
          <p:sp>
            <p:nvSpPr>
              <p:cNvPr id="2229" name="Rectangle 576"/>
              <p:cNvSpPr>
                <a:spLocks noChangeArrowheads="1"/>
              </p:cNvSpPr>
              <p:nvPr/>
            </p:nvSpPr>
            <p:spPr bwMode="auto">
              <a:xfrm rot="16200000" flipH="1">
                <a:off x="508" y="1137"/>
                <a:ext cx="2658" cy="412"/>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0" name="Rectangle 577"/>
              <p:cNvSpPr>
                <a:spLocks noChangeArrowheads="1"/>
              </p:cNvSpPr>
              <p:nvPr/>
            </p:nvSpPr>
            <p:spPr bwMode="auto">
              <a:xfrm rot="16200000" flipH="1">
                <a:off x="511" y="1141"/>
                <a:ext cx="2650" cy="402"/>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1" name="Line 578"/>
              <p:cNvSpPr>
                <a:spLocks noChangeShapeType="1"/>
              </p:cNvSpPr>
              <p:nvPr/>
            </p:nvSpPr>
            <p:spPr bwMode="auto">
              <a:xfrm rot="16200000" flipH="1">
                <a:off x="2886" y="1314"/>
                <a:ext cx="1" cy="44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2" name="Rectangle 579"/>
              <p:cNvSpPr>
                <a:spLocks noChangeArrowheads="1"/>
              </p:cNvSpPr>
              <p:nvPr/>
            </p:nvSpPr>
            <p:spPr bwMode="auto">
              <a:xfrm rot="16200000" flipH="1">
                <a:off x="2776" y="839"/>
                <a:ext cx="1185" cy="594"/>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233" name="Group 580"/>
              <p:cNvGrpSpPr>
                <a:grpSpLocks/>
              </p:cNvGrpSpPr>
              <p:nvPr/>
            </p:nvGrpSpPr>
            <p:grpSpPr bwMode="auto">
              <a:xfrm rot="5400000" flipH="1">
                <a:off x="2406" y="1103"/>
                <a:ext cx="925" cy="74"/>
                <a:chOff x="4644" y="2263"/>
                <a:chExt cx="925" cy="74"/>
              </a:xfrm>
            </p:grpSpPr>
            <p:sp>
              <p:nvSpPr>
                <p:cNvPr id="2276" name="Arc 581"/>
                <p:cNvSpPr>
                  <a:spLocks noChangeAspect="1"/>
                </p:cNvSpPr>
                <p:nvPr/>
              </p:nvSpPr>
              <p:spPr bwMode="auto">
                <a:xfrm rot="-5400000" flipH="1" flipV="1">
                  <a:off x="5518" y="2284"/>
                  <a:ext cx="72" cy="31"/>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77" name="Line 582"/>
                <p:cNvSpPr>
                  <a:spLocks noChangeShapeType="1"/>
                </p:cNvSpPr>
                <p:nvPr/>
              </p:nvSpPr>
              <p:spPr bwMode="auto">
                <a:xfrm rot="10800000">
                  <a:off x="4659" y="2337"/>
                  <a:ext cx="881"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8" name="Line 583"/>
                <p:cNvSpPr>
                  <a:spLocks noChangeShapeType="1"/>
                </p:cNvSpPr>
                <p:nvPr/>
              </p:nvSpPr>
              <p:spPr bwMode="auto">
                <a:xfrm rot="10800000">
                  <a:off x="4658" y="2263"/>
                  <a:ext cx="881"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9" name="Rectangle 584"/>
                <p:cNvSpPr>
                  <a:spLocks noChangeArrowheads="1"/>
                </p:cNvSpPr>
                <p:nvPr/>
              </p:nvSpPr>
              <p:spPr bwMode="auto">
                <a:xfrm rot="10800000">
                  <a:off x="4644" y="2268"/>
                  <a:ext cx="896" cy="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234" name="Rectangle 585"/>
              <p:cNvSpPr>
                <a:spLocks noChangeArrowheads="1"/>
              </p:cNvSpPr>
              <p:nvPr/>
            </p:nvSpPr>
            <p:spPr bwMode="auto">
              <a:xfrm rot="16200000" flipH="1">
                <a:off x="2309" y="201"/>
                <a:ext cx="117" cy="5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5" name="Rectangle 586"/>
              <p:cNvSpPr>
                <a:spLocks noChangeArrowheads="1"/>
              </p:cNvSpPr>
              <p:nvPr/>
            </p:nvSpPr>
            <p:spPr bwMode="auto">
              <a:xfrm rot="16200000" flipH="1">
                <a:off x="2787" y="1524"/>
                <a:ext cx="136" cy="182"/>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6" name="Rectangle 587"/>
              <p:cNvSpPr>
                <a:spLocks noChangeArrowheads="1"/>
              </p:cNvSpPr>
              <p:nvPr/>
            </p:nvSpPr>
            <p:spPr bwMode="auto">
              <a:xfrm rot="16200000" flipH="1">
                <a:off x="2790" y="-736"/>
                <a:ext cx="537" cy="2036"/>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7" name="Rectangle 588"/>
              <p:cNvSpPr>
                <a:spLocks noChangeArrowheads="1"/>
              </p:cNvSpPr>
              <p:nvPr/>
            </p:nvSpPr>
            <p:spPr bwMode="auto">
              <a:xfrm rot="16200000" flipH="1">
                <a:off x="2532" y="1240"/>
                <a:ext cx="433" cy="156"/>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8" name="Rectangle 589"/>
              <p:cNvSpPr>
                <a:spLocks noChangeArrowheads="1"/>
              </p:cNvSpPr>
              <p:nvPr/>
            </p:nvSpPr>
            <p:spPr bwMode="auto">
              <a:xfrm rot="16200000" flipH="1">
                <a:off x="2769" y="1241"/>
                <a:ext cx="434" cy="156"/>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9" name="Line 590"/>
              <p:cNvSpPr>
                <a:spLocks noChangeShapeType="1"/>
              </p:cNvSpPr>
              <p:nvPr/>
            </p:nvSpPr>
            <p:spPr bwMode="auto">
              <a:xfrm rot="10800000" flipH="1">
                <a:off x="2665" y="752"/>
                <a:ext cx="0" cy="785"/>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40" name="Rectangle 591"/>
              <p:cNvSpPr>
                <a:spLocks noChangeArrowheads="1"/>
              </p:cNvSpPr>
              <p:nvPr/>
            </p:nvSpPr>
            <p:spPr bwMode="auto">
              <a:xfrm rot="16200000" flipH="1">
                <a:off x="3249" y="150"/>
                <a:ext cx="237" cy="5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1" name="AutoShape 592"/>
              <p:cNvSpPr>
                <a:spLocks noChangeArrowheads="1"/>
              </p:cNvSpPr>
              <p:nvPr/>
            </p:nvSpPr>
            <p:spPr bwMode="auto">
              <a:xfrm rot="10800000" flipH="1">
                <a:off x="2910" y="1044"/>
                <a:ext cx="46" cy="58"/>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2" name="AutoShape 593"/>
              <p:cNvSpPr>
                <a:spLocks noChangeArrowheads="1"/>
              </p:cNvSpPr>
              <p:nvPr/>
            </p:nvSpPr>
            <p:spPr bwMode="auto">
              <a:xfrm rot="10800000" flipH="1">
                <a:off x="2776" y="1042"/>
                <a:ext cx="46" cy="58"/>
              </a:xfrm>
              <a:prstGeom prst="triangle">
                <a:avLst>
                  <a:gd name="adj" fmla="val 50000"/>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3" name="Rectangle 594"/>
              <p:cNvSpPr>
                <a:spLocks noChangeArrowheads="1"/>
              </p:cNvSpPr>
              <p:nvPr/>
            </p:nvSpPr>
            <p:spPr bwMode="auto">
              <a:xfrm rot="16200000" flipH="1">
                <a:off x="2109" y="480"/>
                <a:ext cx="487" cy="623"/>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4" name="Rectangle 595"/>
              <p:cNvSpPr>
                <a:spLocks noChangeArrowheads="1"/>
              </p:cNvSpPr>
              <p:nvPr/>
            </p:nvSpPr>
            <p:spPr bwMode="auto">
              <a:xfrm rot="16200000" flipH="1">
                <a:off x="2187" y="558"/>
                <a:ext cx="331" cy="61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5" name="Rectangle 596"/>
              <p:cNvSpPr>
                <a:spLocks noChangeArrowheads="1"/>
              </p:cNvSpPr>
              <p:nvPr/>
            </p:nvSpPr>
            <p:spPr bwMode="auto">
              <a:xfrm rot="16200000" flipH="1">
                <a:off x="2500" y="-388"/>
                <a:ext cx="491" cy="1397"/>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6" name="Rectangle 597"/>
              <p:cNvSpPr>
                <a:spLocks noChangeArrowheads="1"/>
              </p:cNvSpPr>
              <p:nvPr/>
            </p:nvSpPr>
            <p:spPr bwMode="auto">
              <a:xfrm rot="16200000" flipH="1">
                <a:off x="2286" y="-239"/>
                <a:ext cx="535" cy="1048"/>
              </a:xfrm>
              <a:prstGeom prst="rect">
                <a:avLst/>
              </a:prstGeom>
              <a:solidFill>
                <a:srgbClr val="C0C0C0"/>
              </a:soli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7" name="AutoShape 598"/>
              <p:cNvSpPr>
                <a:spLocks noChangeArrowheads="1"/>
              </p:cNvSpPr>
              <p:nvPr/>
            </p:nvSpPr>
            <p:spPr bwMode="auto">
              <a:xfrm rot="10800000" flipH="1">
                <a:off x="3871" y="593"/>
                <a:ext cx="206" cy="945"/>
              </a:xfrm>
              <a:prstGeom prst="flowChartManualInput">
                <a:avLst/>
              </a:pr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8" name="AutoShape 599"/>
              <p:cNvSpPr>
                <a:spLocks noChangeArrowheads="1"/>
              </p:cNvSpPr>
              <p:nvPr/>
            </p:nvSpPr>
            <p:spPr bwMode="auto">
              <a:xfrm rot="10800000">
                <a:off x="3665" y="593"/>
                <a:ext cx="206" cy="945"/>
              </a:xfrm>
              <a:prstGeom prst="flowChartManualInput">
                <a:avLst/>
              </a:pr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249" name="Group 600"/>
              <p:cNvGrpSpPr>
                <a:grpSpLocks/>
              </p:cNvGrpSpPr>
              <p:nvPr/>
            </p:nvGrpSpPr>
            <p:grpSpPr bwMode="auto">
              <a:xfrm rot="5400000" flipH="1">
                <a:off x="3661" y="1201"/>
                <a:ext cx="420" cy="73"/>
                <a:chOff x="4798" y="1261"/>
                <a:chExt cx="420" cy="73"/>
              </a:xfrm>
            </p:grpSpPr>
            <p:sp>
              <p:nvSpPr>
                <p:cNvPr id="2272" name="Arc 601"/>
                <p:cNvSpPr>
                  <a:spLocks noChangeAspect="1"/>
                </p:cNvSpPr>
                <p:nvPr/>
              </p:nvSpPr>
              <p:spPr bwMode="auto">
                <a:xfrm rot="5400000" flipH="1">
                  <a:off x="5166" y="1282"/>
                  <a:ext cx="71" cy="32"/>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73" name="Line 602"/>
                <p:cNvSpPr>
                  <a:spLocks noChangeShapeType="1"/>
                </p:cNvSpPr>
                <p:nvPr/>
              </p:nvSpPr>
              <p:spPr bwMode="auto">
                <a:xfrm rot="10800000" flipV="1">
                  <a:off x="4817" y="1261"/>
                  <a:ext cx="369"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4" name="Line 603"/>
                <p:cNvSpPr>
                  <a:spLocks noChangeShapeType="1"/>
                </p:cNvSpPr>
                <p:nvPr/>
              </p:nvSpPr>
              <p:spPr bwMode="auto">
                <a:xfrm rot="10800000" flipV="1">
                  <a:off x="4820" y="1334"/>
                  <a:ext cx="363"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5" name="Rectangle 604"/>
                <p:cNvSpPr>
                  <a:spLocks noChangeArrowheads="1"/>
                </p:cNvSpPr>
                <p:nvPr/>
              </p:nvSpPr>
              <p:spPr bwMode="auto">
                <a:xfrm rot="10800000" flipV="1">
                  <a:off x="4798" y="1264"/>
                  <a:ext cx="389" cy="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250" name="AutoShape 605"/>
              <p:cNvSpPr>
                <a:spLocks noChangeArrowheads="1"/>
              </p:cNvSpPr>
              <p:nvPr/>
            </p:nvSpPr>
            <p:spPr bwMode="auto">
              <a:xfrm rot="10800000" flipH="1" flipV="1">
                <a:off x="3664" y="1353"/>
                <a:ext cx="413" cy="192"/>
              </a:xfrm>
              <a:prstGeom prst="triangle">
                <a:avLst>
                  <a:gd name="adj" fmla="val 50000"/>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1" name="Rectangle 606"/>
              <p:cNvSpPr>
                <a:spLocks noChangeArrowheads="1"/>
              </p:cNvSpPr>
              <p:nvPr/>
            </p:nvSpPr>
            <p:spPr bwMode="auto">
              <a:xfrm rot="10800000" flipH="1">
                <a:off x="3668" y="492"/>
                <a:ext cx="404" cy="532"/>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2" name="Line 607"/>
              <p:cNvSpPr>
                <a:spLocks noChangeShapeType="1"/>
              </p:cNvSpPr>
              <p:nvPr/>
            </p:nvSpPr>
            <p:spPr bwMode="auto">
              <a:xfrm rot="5400000" flipH="1">
                <a:off x="3375" y="526"/>
                <a:ext cx="993"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 name="Rectangle 608"/>
              <p:cNvSpPr>
                <a:spLocks noChangeArrowheads="1"/>
              </p:cNvSpPr>
              <p:nvPr/>
            </p:nvSpPr>
            <p:spPr bwMode="auto">
              <a:xfrm rot="10800000" flipH="1">
                <a:off x="3606" y="463"/>
                <a:ext cx="137" cy="91"/>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4" name="Line 609"/>
              <p:cNvSpPr>
                <a:spLocks noChangeShapeType="1"/>
              </p:cNvSpPr>
              <p:nvPr/>
            </p:nvSpPr>
            <p:spPr bwMode="auto">
              <a:xfrm flipH="1">
                <a:off x="4078" y="12"/>
                <a:ext cx="0" cy="1159"/>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 name="Text Box 610"/>
              <p:cNvSpPr txBox="1">
                <a:spLocks noChangeArrowheads="1"/>
              </p:cNvSpPr>
              <p:nvPr/>
            </p:nvSpPr>
            <p:spPr bwMode="auto">
              <a:xfrm flipH="1">
                <a:off x="2989" y="1459"/>
                <a:ext cx="7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b="1"/>
                  <a:t>②</a:t>
                </a:r>
                <a:r>
                  <a:rPr lang="en-US" altLang="ja-JP" sz="2400" b="1">
                    <a:latin typeface="Impact" pitchFamily="34" charset="0"/>
                  </a:rPr>
                  <a:t> </a:t>
                </a:r>
                <a:r>
                  <a:rPr lang="en-US" altLang="ja-JP" sz="2400" b="1">
                    <a:latin typeface="ＭＳ ゴシック" pitchFamily="49" charset="-128"/>
                    <a:ea typeface="ＭＳ ゴシック" pitchFamily="49" charset="-128"/>
                  </a:rPr>
                  <a:t>- a</a:t>
                </a:r>
              </a:p>
            </p:txBody>
          </p:sp>
          <p:sp>
            <p:nvSpPr>
              <p:cNvPr id="2256" name="Rectangle 611"/>
              <p:cNvSpPr>
                <a:spLocks noChangeArrowheads="1"/>
              </p:cNvSpPr>
              <p:nvPr/>
            </p:nvSpPr>
            <p:spPr bwMode="auto">
              <a:xfrm rot="10800000" flipH="1">
                <a:off x="3016" y="669"/>
                <a:ext cx="708" cy="3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800">
                    <a:latin typeface="HG丸ｺﾞｼｯｸM-PRO" pitchFamily="50" charset="-128"/>
                    <a:ea typeface="HG丸ｺﾞｼｯｸM-PRO" pitchFamily="50" charset="-128"/>
                  </a:rPr>
                  <a:t>Optimized for</a:t>
                </a:r>
              </a:p>
              <a:p>
                <a:pPr algn="ctr">
                  <a:spcBef>
                    <a:spcPct val="50000"/>
                  </a:spcBef>
                </a:pPr>
                <a:endParaRPr lang="en-US" altLang="ja-JP" sz="800">
                  <a:latin typeface="HG丸ｺﾞｼｯｸM-PRO" pitchFamily="50" charset="-128"/>
                  <a:ea typeface="HG丸ｺﾞｼｯｸM-PRO" pitchFamily="50" charset="-128"/>
                </a:endParaRPr>
              </a:p>
              <a:p>
                <a:pPr algn="ctr">
                  <a:spcBef>
                    <a:spcPct val="50000"/>
                  </a:spcBef>
                </a:pPr>
                <a:r>
                  <a:rPr lang="en-US" altLang="ja-JP" sz="800">
                    <a:latin typeface="HG丸ｺﾞｼｯｸM-PRO" pitchFamily="50" charset="-128"/>
                    <a:ea typeface="HG丸ｺﾞｼｯｸM-PRO" pitchFamily="50" charset="-128"/>
                  </a:rPr>
                  <a:t>XGM-RA</a:t>
                </a:r>
              </a:p>
            </p:txBody>
          </p:sp>
          <p:pic>
            <p:nvPicPr>
              <p:cNvPr id="2257" name="Picture 612"/>
              <p:cNvPicPr>
                <a:picLocks noChangeAspect="1" noChangeArrowheads="1"/>
              </p:cNvPicPr>
              <p:nvPr/>
            </p:nvPicPr>
            <p:blipFill>
              <a:blip r:embed="rId3" cstate="print">
                <a:clrChange>
                  <a:clrFrom>
                    <a:srgbClr val="CCCCCC"/>
                  </a:clrFrom>
                  <a:clrTo>
                    <a:srgbClr val="CCCCCC">
                      <a:alpha val="0"/>
                    </a:srgbClr>
                  </a:clrTo>
                </a:clrChange>
                <a:grayscl/>
                <a:biLevel thresh="50000"/>
                <a:extLst>
                  <a:ext uri="{28A0092B-C50C-407E-A947-70E740481C1C}">
                    <a14:useLocalDpi xmlns:a14="http://schemas.microsoft.com/office/drawing/2010/main" val="0"/>
                  </a:ext>
                </a:extLst>
              </a:blip>
              <a:srcRect t="4150" r="5446" b="35094"/>
              <a:stretch>
                <a:fillRect/>
              </a:stretch>
            </p:blipFill>
            <p:spPr bwMode="auto">
              <a:xfrm rot="10800000">
                <a:off x="3204" y="816"/>
                <a:ext cx="330" cy="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258" name="Group 613"/>
              <p:cNvGrpSpPr>
                <a:grpSpLocks/>
              </p:cNvGrpSpPr>
              <p:nvPr/>
            </p:nvGrpSpPr>
            <p:grpSpPr bwMode="auto">
              <a:xfrm rot="-5400000" flipH="1" flipV="1">
                <a:off x="1806" y="779"/>
                <a:ext cx="66" cy="563"/>
                <a:chOff x="4879" y="113"/>
                <a:chExt cx="66" cy="563"/>
              </a:xfrm>
            </p:grpSpPr>
            <p:sp>
              <p:nvSpPr>
                <p:cNvPr id="2266" name="Rectangle 614"/>
                <p:cNvSpPr>
                  <a:spLocks noChangeArrowheads="1"/>
                </p:cNvSpPr>
                <p:nvPr/>
              </p:nvSpPr>
              <p:spPr bwMode="auto">
                <a:xfrm>
                  <a:off x="4879" y="113"/>
                  <a:ext cx="66" cy="2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267" name="Group 615"/>
                <p:cNvGrpSpPr>
                  <a:grpSpLocks/>
                </p:cNvGrpSpPr>
                <p:nvPr/>
              </p:nvGrpSpPr>
              <p:grpSpPr bwMode="auto">
                <a:xfrm>
                  <a:off x="4880" y="359"/>
                  <a:ext cx="64" cy="317"/>
                  <a:chOff x="4880" y="359"/>
                  <a:chExt cx="64" cy="317"/>
                </a:xfrm>
              </p:grpSpPr>
              <p:sp>
                <p:nvSpPr>
                  <p:cNvPr id="2268" name="Arc 616"/>
                  <p:cNvSpPr>
                    <a:spLocks noChangeAspect="1"/>
                  </p:cNvSpPr>
                  <p:nvPr/>
                </p:nvSpPr>
                <p:spPr bwMode="auto">
                  <a:xfrm flipH="1">
                    <a:off x="4881" y="359"/>
                    <a:ext cx="62" cy="32"/>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69" name="Line 617"/>
                  <p:cNvSpPr>
                    <a:spLocks noChangeShapeType="1"/>
                  </p:cNvSpPr>
                  <p:nvPr/>
                </p:nvSpPr>
                <p:spPr bwMode="auto">
                  <a:xfrm rot="5400000" flipV="1">
                    <a:off x="4739" y="532"/>
                    <a:ext cx="282"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0" name="Line 618"/>
                  <p:cNvSpPr>
                    <a:spLocks noChangeShapeType="1"/>
                  </p:cNvSpPr>
                  <p:nvPr/>
                </p:nvSpPr>
                <p:spPr bwMode="auto">
                  <a:xfrm rot="5400000" flipV="1">
                    <a:off x="4802" y="535"/>
                    <a:ext cx="283"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1" name="Rectangle 619"/>
                  <p:cNvSpPr>
                    <a:spLocks noChangeArrowheads="1"/>
                  </p:cNvSpPr>
                  <p:nvPr/>
                </p:nvSpPr>
                <p:spPr bwMode="auto">
                  <a:xfrm rot="5400000" flipV="1">
                    <a:off x="4771" y="501"/>
                    <a:ext cx="281" cy="5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2259" name="Rectangle 620"/>
              <p:cNvSpPr>
                <a:spLocks noChangeArrowheads="1"/>
              </p:cNvSpPr>
              <p:nvPr/>
            </p:nvSpPr>
            <p:spPr bwMode="auto">
              <a:xfrm rot="16200000" flipH="1">
                <a:off x="4350" y="-258"/>
                <a:ext cx="533" cy="1080"/>
              </a:xfrm>
              <a:prstGeom prst="rect">
                <a:avLst/>
              </a:pr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60" name="Rectangle 621"/>
              <p:cNvSpPr>
                <a:spLocks noChangeArrowheads="1"/>
              </p:cNvSpPr>
              <p:nvPr/>
            </p:nvSpPr>
            <p:spPr bwMode="auto">
              <a:xfrm rot="16200000" flipH="1">
                <a:off x="3805" y="259"/>
                <a:ext cx="527" cy="45"/>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61" name="Line 622"/>
              <p:cNvSpPr>
                <a:spLocks noChangeShapeType="1"/>
              </p:cNvSpPr>
              <p:nvPr/>
            </p:nvSpPr>
            <p:spPr bwMode="auto">
              <a:xfrm rot="16200000" flipH="1">
                <a:off x="1992" y="464"/>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62" name="Rectangle 623"/>
              <p:cNvSpPr>
                <a:spLocks noChangeArrowheads="1"/>
              </p:cNvSpPr>
              <p:nvPr/>
            </p:nvSpPr>
            <p:spPr bwMode="auto">
              <a:xfrm rot="16200000" flipH="1">
                <a:off x="1466" y="964"/>
                <a:ext cx="136" cy="182"/>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63" name="Line 624"/>
              <p:cNvSpPr>
                <a:spLocks noChangeShapeType="1"/>
              </p:cNvSpPr>
              <p:nvPr/>
            </p:nvSpPr>
            <p:spPr bwMode="auto">
              <a:xfrm rot="16200000" flipH="1">
                <a:off x="2600" y="465"/>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64" name="Line 625"/>
              <p:cNvSpPr>
                <a:spLocks noChangeShapeType="1"/>
              </p:cNvSpPr>
              <p:nvPr/>
            </p:nvSpPr>
            <p:spPr bwMode="auto">
              <a:xfrm rot="16200000" flipH="1">
                <a:off x="3018" y="465"/>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65" name="Line 626"/>
              <p:cNvSpPr>
                <a:spLocks noChangeShapeType="1"/>
              </p:cNvSpPr>
              <p:nvPr/>
            </p:nvSpPr>
            <p:spPr bwMode="auto">
              <a:xfrm rot="16200000" flipH="1">
                <a:off x="3610" y="465"/>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225" name="Group 896"/>
            <p:cNvGrpSpPr>
              <a:grpSpLocks/>
            </p:cNvGrpSpPr>
            <p:nvPr/>
          </p:nvGrpSpPr>
          <p:grpSpPr bwMode="auto">
            <a:xfrm rot="-5400000">
              <a:off x="2737" y="737"/>
              <a:ext cx="264" cy="144"/>
              <a:chOff x="5299" y="2233"/>
              <a:chExt cx="253" cy="138"/>
            </a:xfrm>
          </p:grpSpPr>
          <p:sp>
            <p:nvSpPr>
              <p:cNvPr id="2226" name="AutoShape 897"/>
              <p:cNvSpPr>
                <a:spLocks noChangeArrowheads="1"/>
              </p:cNvSpPr>
              <p:nvPr/>
            </p:nvSpPr>
            <p:spPr bwMode="auto">
              <a:xfrm rot="5400000">
                <a:off x="5326" y="2210"/>
                <a:ext cx="136" cy="18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47 w 21600"/>
                  <a:gd name="T13" fmla="*/ 4391 h 21600"/>
                  <a:gd name="T14" fmla="*/ 17153 w 21600"/>
                  <a:gd name="T15" fmla="*/ 17209 h 21600"/>
                </a:gdLst>
                <a:ahLst/>
                <a:cxnLst>
                  <a:cxn ang="T8">
                    <a:pos x="T0" y="T1"/>
                  </a:cxn>
                  <a:cxn ang="T9">
                    <a:pos x="T2" y="T3"/>
                  </a:cxn>
                  <a:cxn ang="T10">
                    <a:pos x="T4" y="T5"/>
                  </a:cxn>
                  <a:cxn ang="T11">
                    <a:pos x="T6" y="T7"/>
                  </a:cxn>
                </a:cxnLst>
                <a:rect l="T12" t="T13" r="T14" b="T15"/>
                <a:pathLst>
                  <a:path w="21600" h="21600">
                    <a:moveTo>
                      <a:pt x="0" y="0"/>
                    </a:moveTo>
                    <a:lnTo>
                      <a:pt x="5241" y="21600"/>
                    </a:lnTo>
                    <a:lnTo>
                      <a:pt x="16359" y="21600"/>
                    </a:lnTo>
                    <a:lnTo>
                      <a:pt x="21600" y="0"/>
                    </a:lnTo>
                    <a:lnTo>
                      <a:pt x="0" y="0"/>
                    </a:lnTo>
                    <a:close/>
                  </a:path>
                </a:pathLst>
              </a:cu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7" name="Oval 898"/>
              <p:cNvSpPr>
                <a:spLocks noChangeAspect="1" noChangeArrowheads="1"/>
              </p:cNvSpPr>
              <p:nvPr/>
            </p:nvSpPr>
            <p:spPr bwMode="auto">
              <a:xfrm>
                <a:off x="5416" y="2235"/>
                <a:ext cx="136" cy="136"/>
              </a:xfrm>
              <a:prstGeom prst="ellipse">
                <a:avLst/>
              </a:prstGeom>
              <a:solidFill>
                <a:srgbClr val="FFFFFF"/>
              </a:solidFill>
              <a:ln w="9525" algn="ctr">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8" name="AutoShape 899"/>
              <p:cNvSpPr>
                <a:spLocks noChangeArrowheads="1"/>
              </p:cNvSpPr>
              <p:nvPr/>
            </p:nvSpPr>
            <p:spPr bwMode="auto">
              <a:xfrm rot="5400000">
                <a:off x="5322" y="2219"/>
                <a:ext cx="119" cy="16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56 w 21600"/>
                  <a:gd name="T13" fmla="*/ 4451 h 21600"/>
                  <a:gd name="T14" fmla="*/ 17244 w 21600"/>
                  <a:gd name="T15" fmla="*/ 17149 h 21600"/>
                </a:gdLst>
                <a:ahLst/>
                <a:cxnLst>
                  <a:cxn ang="T8">
                    <a:pos x="T0" y="T1"/>
                  </a:cxn>
                  <a:cxn ang="T9">
                    <a:pos x="T2" y="T3"/>
                  </a:cxn>
                  <a:cxn ang="T10">
                    <a:pos x="T4" y="T5"/>
                  </a:cxn>
                  <a:cxn ang="T11">
                    <a:pos x="T6" y="T7"/>
                  </a:cxn>
                </a:cxnLst>
                <a:rect l="T12" t="T13" r="T14" b="T15"/>
                <a:pathLst>
                  <a:path w="21600" h="21600">
                    <a:moveTo>
                      <a:pt x="0" y="0"/>
                    </a:moveTo>
                    <a:lnTo>
                      <a:pt x="5263" y="21600"/>
                    </a:lnTo>
                    <a:lnTo>
                      <a:pt x="16337" y="21600"/>
                    </a:lnTo>
                    <a:lnTo>
                      <a:pt x="21600" y="0"/>
                    </a:lnTo>
                    <a:lnTo>
                      <a:pt x="0" y="0"/>
                    </a:lnTo>
                    <a:close/>
                  </a:path>
                </a:pathLst>
              </a:cu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2061" name="Group 1062"/>
          <p:cNvGrpSpPr>
            <a:grpSpLocks/>
          </p:cNvGrpSpPr>
          <p:nvPr/>
        </p:nvGrpSpPr>
        <p:grpSpPr bwMode="auto">
          <a:xfrm>
            <a:off x="223838" y="260350"/>
            <a:ext cx="2030412" cy="515938"/>
            <a:chOff x="320" y="302"/>
            <a:chExt cx="1279" cy="325"/>
          </a:xfrm>
        </p:grpSpPr>
        <p:sp>
          <p:nvSpPr>
            <p:cNvPr id="2217" name="AutoShape 1063"/>
            <p:cNvSpPr>
              <a:spLocks noChangeAspect="1" noChangeArrowheads="1"/>
            </p:cNvSpPr>
            <p:nvPr/>
          </p:nvSpPr>
          <p:spPr bwMode="auto">
            <a:xfrm rot="11621317" flipV="1">
              <a:off x="1260" y="365"/>
              <a:ext cx="339" cy="26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21 w 21600"/>
                <a:gd name="T13" fmla="*/ 2391 h 21600"/>
                <a:gd name="T14" fmla="*/ 19179 w 21600"/>
                <a:gd name="T15" fmla="*/ 19209 h 21600"/>
              </a:gdLst>
              <a:ahLst/>
              <a:cxnLst>
                <a:cxn ang="T8">
                  <a:pos x="T0" y="T1"/>
                </a:cxn>
                <a:cxn ang="T9">
                  <a:pos x="T2" y="T3"/>
                </a:cxn>
                <a:cxn ang="T10">
                  <a:pos x="T4" y="T5"/>
                </a:cxn>
                <a:cxn ang="T11">
                  <a:pos x="T6" y="T7"/>
                </a:cxn>
              </a:cxnLst>
              <a:rect l="T12" t="T13" r="T14" b="T15"/>
              <a:pathLst>
                <a:path w="21600" h="21600">
                  <a:moveTo>
                    <a:pt x="0" y="0"/>
                  </a:moveTo>
                  <a:lnTo>
                    <a:pt x="1212" y="21600"/>
                  </a:lnTo>
                  <a:lnTo>
                    <a:pt x="20388"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18" name="AutoShape 1064"/>
            <p:cNvSpPr>
              <a:spLocks noChangeAspect="1" noChangeArrowheads="1"/>
            </p:cNvSpPr>
            <p:nvPr/>
          </p:nvSpPr>
          <p:spPr bwMode="auto">
            <a:xfrm rot="11141317" flipV="1">
              <a:off x="947" y="313"/>
              <a:ext cx="338" cy="25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364 w 21600"/>
                <a:gd name="T13" fmla="*/ 2419 h 21600"/>
                <a:gd name="T14" fmla="*/ 19236 w 21600"/>
                <a:gd name="T15" fmla="*/ 19181 h 21600"/>
              </a:gdLst>
              <a:ahLst/>
              <a:cxnLst>
                <a:cxn ang="T8">
                  <a:pos x="T0" y="T1"/>
                </a:cxn>
                <a:cxn ang="T9">
                  <a:pos x="T2" y="T3"/>
                </a:cxn>
                <a:cxn ang="T10">
                  <a:pos x="T4" y="T5"/>
                </a:cxn>
                <a:cxn ang="T11">
                  <a:pos x="T6" y="T7"/>
                </a:cxn>
              </a:cxnLst>
              <a:rect l="T12" t="T13" r="T14" b="T15"/>
              <a:pathLst>
                <a:path w="21600" h="21600">
                  <a:moveTo>
                    <a:pt x="0" y="0"/>
                  </a:moveTo>
                  <a:lnTo>
                    <a:pt x="1156" y="21600"/>
                  </a:lnTo>
                  <a:lnTo>
                    <a:pt x="20444"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19" name="AutoShape 1065"/>
            <p:cNvSpPr>
              <a:spLocks noChangeAspect="1" noChangeArrowheads="1"/>
            </p:cNvSpPr>
            <p:nvPr/>
          </p:nvSpPr>
          <p:spPr bwMode="auto">
            <a:xfrm rot="10721317" flipV="1">
              <a:off x="623" y="302"/>
              <a:ext cx="339" cy="26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30 w 21600"/>
                <a:gd name="T13" fmla="*/ 2234 h 21600"/>
                <a:gd name="T14" fmla="*/ 19370 w 21600"/>
                <a:gd name="T15" fmla="*/ 19366 h 21600"/>
              </a:gdLst>
              <a:ahLst/>
              <a:cxnLst>
                <a:cxn ang="T8">
                  <a:pos x="T0" y="T1"/>
                </a:cxn>
                <a:cxn ang="T9">
                  <a:pos x="T2" y="T3"/>
                </a:cxn>
                <a:cxn ang="T10">
                  <a:pos x="T4" y="T5"/>
                </a:cxn>
                <a:cxn ang="T11">
                  <a:pos x="T6" y="T7"/>
                </a:cxn>
              </a:cxnLst>
              <a:rect l="T12" t="T13" r="T14" b="T15"/>
              <a:pathLst>
                <a:path w="21600" h="21600">
                  <a:moveTo>
                    <a:pt x="0" y="0"/>
                  </a:moveTo>
                  <a:lnTo>
                    <a:pt x="875" y="21600"/>
                  </a:lnTo>
                  <a:lnTo>
                    <a:pt x="20725"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0" name="AutoShape 1066"/>
            <p:cNvSpPr>
              <a:spLocks noChangeAspect="1" noChangeArrowheads="1"/>
            </p:cNvSpPr>
            <p:nvPr/>
          </p:nvSpPr>
          <p:spPr bwMode="auto">
            <a:xfrm rot="10301317" flipV="1">
              <a:off x="320" y="329"/>
              <a:ext cx="324" cy="26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333 w 21600"/>
                <a:gd name="T13" fmla="*/ 2308 h 21600"/>
                <a:gd name="T14" fmla="*/ 19267 w 21600"/>
                <a:gd name="T15" fmla="*/ 19292 h 21600"/>
              </a:gdLst>
              <a:ahLst/>
              <a:cxnLst>
                <a:cxn ang="T8">
                  <a:pos x="T0" y="T1"/>
                </a:cxn>
                <a:cxn ang="T9">
                  <a:pos x="T2" y="T3"/>
                </a:cxn>
                <a:cxn ang="T10">
                  <a:pos x="T4" y="T5"/>
                </a:cxn>
                <a:cxn ang="T11">
                  <a:pos x="T6" y="T7"/>
                </a:cxn>
              </a:cxnLst>
              <a:rect l="T12" t="T13" r="T14" b="T15"/>
              <a:pathLst>
                <a:path w="21600" h="21600">
                  <a:moveTo>
                    <a:pt x="0" y="0"/>
                  </a:moveTo>
                  <a:lnTo>
                    <a:pt x="1077" y="21600"/>
                  </a:lnTo>
                  <a:lnTo>
                    <a:pt x="20523"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1" name="Line 1067"/>
            <p:cNvSpPr>
              <a:spLocks noChangeAspect="1" noChangeShapeType="1"/>
            </p:cNvSpPr>
            <p:nvPr/>
          </p:nvSpPr>
          <p:spPr bwMode="auto">
            <a:xfrm rot="17021316" flipV="1">
              <a:off x="1158" y="447"/>
              <a:ext cx="236" cy="19"/>
            </a:xfrm>
            <a:prstGeom prst="line">
              <a:avLst/>
            </a:prstGeom>
            <a:noFill/>
            <a:ln w="22225">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2" name="Line 1068"/>
            <p:cNvSpPr>
              <a:spLocks noChangeAspect="1" noChangeShapeType="1"/>
            </p:cNvSpPr>
            <p:nvPr/>
          </p:nvSpPr>
          <p:spPr bwMode="auto">
            <a:xfrm rot="17021316" flipV="1">
              <a:off x="836" y="395"/>
              <a:ext cx="236" cy="54"/>
            </a:xfrm>
            <a:prstGeom prst="line">
              <a:avLst/>
            </a:prstGeom>
            <a:noFill/>
            <a:ln w="22225">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3" name="Line 1069"/>
            <p:cNvSpPr>
              <a:spLocks noChangeAspect="1" noChangeShapeType="1"/>
            </p:cNvSpPr>
            <p:nvPr/>
          </p:nvSpPr>
          <p:spPr bwMode="auto">
            <a:xfrm rot="17201316" flipV="1">
              <a:off x="528" y="382"/>
              <a:ext cx="217" cy="89"/>
            </a:xfrm>
            <a:prstGeom prst="line">
              <a:avLst/>
            </a:prstGeom>
            <a:noFill/>
            <a:ln w="22225">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62" name="Text Box 1070"/>
          <p:cNvSpPr txBox="1">
            <a:spLocks noChangeArrowheads="1"/>
          </p:cNvSpPr>
          <p:nvPr/>
        </p:nvSpPr>
        <p:spPr bwMode="auto">
          <a:xfrm>
            <a:off x="1722438" y="319088"/>
            <a:ext cx="504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b="1">
                <a:latin typeface="Impact" pitchFamily="34" charset="0"/>
              </a:rPr>
              <a:t>⑤</a:t>
            </a:r>
          </a:p>
        </p:txBody>
      </p:sp>
      <p:sp>
        <p:nvSpPr>
          <p:cNvPr id="2063" name="Text Box 1071"/>
          <p:cNvSpPr txBox="1">
            <a:spLocks noChangeArrowheads="1"/>
          </p:cNvSpPr>
          <p:nvPr/>
        </p:nvSpPr>
        <p:spPr bwMode="auto">
          <a:xfrm rot="-565684">
            <a:off x="146050" y="301625"/>
            <a:ext cx="635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spcBef>
                <a:spcPct val="50000"/>
              </a:spcBef>
            </a:pPr>
            <a:r>
              <a:rPr lang="ja-JP" altLang="en-US" sz="1400"/>
              <a:t>ハブ</a:t>
            </a:r>
            <a:r>
              <a:rPr lang="en-US" altLang="ja-JP" sz="1400"/>
              <a:t>2</a:t>
            </a:r>
          </a:p>
        </p:txBody>
      </p:sp>
      <p:sp>
        <p:nvSpPr>
          <p:cNvPr id="2064" name="Line 1072"/>
          <p:cNvSpPr>
            <a:spLocks noChangeShapeType="1"/>
          </p:cNvSpPr>
          <p:nvPr/>
        </p:nvSpPr>
        <p:spPr bwMode="auto">
          <a:xfrm rot="-120000">
            <a:off x="717550" y="276225"/>
            <a:ext cx="515938" cy="4763"/>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5" name="Line 1073"/>
          <p:cNvSpPr>
            <a:spLocks noChangeShapeType="1"/>
          </p:cNvSpPr>
          <p:nvPr/>
        </p:nvSpPr>
        <p:spPr bwMode="auto">
          <a:xfrm rot="300000">
            <a:off x="1246188" y="296863"/>
            <a:ext cx="519112" cy="4762"/>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6" name="Line 1074"/>
          <p:cNvSpPr>
            <a:spLocks noChangeShapeType="1"/>
          </p:cNvSpPr>
          <p:nvPr/>
        </p:nvSpPr>
        <p:spPr bwMode="auto">
          <a:xfrm rot="780000">
            <a:off x="1773238" y="382588"/>
            <a:ext cx="515937" cy="4762"/>
          </a:xfrm>
          <a:prstGeom prst="line">
            <a:avLst/>
          </a:prstGeom>
          <a:noFill/>
          <a:ln w="28575">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67" name="Group 1075"/>
          <p:cNvGrpSpPr>
            <a:grpSpLocks/>
          </p:cNvGrpSpPr>
          <p:nvPr/>
        </p:nvGrpSpPr>
        <p:grpSpPr bwMode="auto">
          <a:xfrm>
            <a:off x="180975" y="1954213"/>
            <a:ext cx="9690100" cy="6446837"/>
            <a:chOff x="114" y="1231"/>
            <a:chExt cx="6104" cy="4061"/>
          </a:xfrm>
        </p:grpSpPr>
        <p:grpSp>
          <p:nvGrpSpPr>
            <p:cNvPr id="2129" name="Group 1076"/>
            <p:cNvGrpSpPr>
              <a:grpSpLocks/>
            </p:cNvGrpSpPr>
            <p:nvPr/>
          </p:nvGrpSpPr>
          <p:grpSpPr bwMode="auto">
            <a:xfrm>
              <a:off x="114" y="1315"/>
              <a:ext cx="6104" cy="3977"/>
              <a:chOff x="126" y="1303"/>
              <a:chExt cx="6104" cy="3977"/>
            </a:xfrm>
          </p:grpSpPr>
          <p:sp>
            <p:nvSpPr>
              <p:cNvPr id="2181" name="Freeform 1077" descr="80%"/>
              <p:cNvSpPr>
                <a:spLocks/>
              </p:cNvSpPr>
              <p:nvPr/>
            </p:nvSpPr>
            <p:spPr bwMode="auto">
              <a:xfrm rot="10800000">
                <a:off x="5163" y="3000"/>
                <a:ext cx="1067" cy="1151"/>
              </a:xfrm>
              <a:custGeom>
                <a:avLst/>
                <a:gdLst>
                  <a:gd name="T0" fmla="*/ 180 w 1067"/>
                  <a:gd name="T1" fmla="*/ 1151 h 1151"/>
                  <a:gd name="T2" fmla="*/ 0 w 1067"/>
                  <a:gd name="T3" fmla="*/ 207 h 1151"/>
                  <a:gd name="T4" fmla="*/ 989 w 1067"/>
                  <a:gd name="T5" fmla="*/ 0 h 1151"/>
                  <a:gd name="T6" fmla="*/ 1067 w 1067"/>
                  <a:gd name="T7" fmla="*/ 375 h 1151"/>
                  <a:gd name="T8" fmla="*/ 664 w 1067"/>
                  <a:gd name="T9" fmla="*/ 809 h 1151"/>
                  <a:gd name="T10" fmla="*/ 651 w 1067"/>
                  <a:gd name="T11" fmla="*/ 859 h 1151"/>
                  <a:gd name="T12" fmla="*/ 598 w 1067"/>
                  <a:gd name="T13" fmla="*/ 1043 h 11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7" h="1151">
                    <a:moveTo>
                      <a:pt x="180" y="1151"/>
                    </a:moveTo>
                    <a:lnTo>
                      <a:pt x="0" y="207"/>
                    </a:lnTo>
                    <a:lnTo>
                      <a:pt x="989" y="0"/>
                    </a:lnTo>
                    <a:lnTo>
                      <a:pt x="1067" y="375"/>
                    </a:lnTo>
                    <a:lnTo>
                      <a:pt x="664" y="809"/>
                    </a:lnTo>
                    <a:lnTo>
                      <a:pt x="651" y="859"/>
                    </a:lnTo>
                    <a:lnTo>
                      <a:pt x="598" y="1043"/>
                    </a:lnTo>
                  </a:path>
                </a:pathLst>
              </a:custGeom>
              <a:pattFill prst="pct80">
                <a:fgClr>
                  <a:srgbClr val="C0C0C0"/>
                </a:fgClr>
                <a:bgClr>
                  <a:schemeClr val="bg1"/>
                </a:bgClr>
              </a:patt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2" name="Rectangle 1078"/>
              <p:cNvSpPr>
                <a:spLocks noChangeArrowheads="1"/>
              </p:cNvSpPr>
              <p:nvPr/>
            </p:nvSpPr>
            <p:spPr bwMode="auto">
              <a:xfrm rot="10020000">
                <a:off x="5548" y="2295"/>
                <a:ext cx="428" cy="749"/>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83" name="Rectangle 1079"/>
              <p:cNvSpPr>
                <a:spLocks noChangeArrowheads="1"/>
              </p:cNvSpPr>
              <p:nvPr/>
            </p:nvSpPr>
            <p:spPr bwMode="auto">
              <a:xfrm rot="-6172328">
                <a:off x="5809" y="2823"/>
                <a:ext cx="59" cy="418"/>
              </a:xfrm>
              <a:prstGeom prst="rect">
                <a:avLst/>
              </a:prstGeom>
              <a:solidFill>
                <a:srgbClr val="C0C0C0"/>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84" name="Group 1080"/>
              <p:cNvGrpSpPr>
                <a:grpSpLocks/>
              </p:cNvGrpSpPr>
              <p:nvPr/>
            </p:nvGrpSpPr>
            <p:grpSpPr bwMode="auto">
              <a:xfrm rot="10800000">
                <a:off x="126" y="1601"/>
                <a:ext cx="6102" cy="3679"/>
                <a:chOff x="-3" y="-982"/>
                <a:chExt cx="6102" cy="3679"/>
              </a:xfrm>
            </p:grpSpPr>
            <p:sp>
              <p:nvSpPr>
                <p:cNvPr id="2196" name="AutoShape 1081"/>
                <p:cNvSpPr>
                  <a:spLocks noChangeAspect="1" noChangeArrowheads="1"/>
                </p:cNvSpPr>
                <p:nvPr/>
              </p:nvSpPr>
              <p:spPr bwMode="auto">
                <a:xfrm rot="4522136">
                  <a:off x="691" y="1713"/>
                  <a:ext cx="43" cy="38"/>
                </a:xfrm>
                <a:prstGeom prst="triangle">
                  <a:avLst>
                    <a:gd name="adj" fmla="val 50000"/>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2197" name="Freeform 1082"/>
                <p:cNvSpPr>
                  <a:spLocks noChangeAspect="1"/>
                </p:cNvSpPr>
                <p:nvPr/>
              </p:nvSpPr>
              <p:spPr bwMode="auto">
                <a:xfrm rot="9395471">
                  <a:off x="1052" y="1785"/>
                  <a:ext cx="957" cy="912"/>
                </a:xfrm>
                <a:custGeom>
                  <a:avLst/>
                  <a:gdLst>
                    <a:gd name="T0" fmla="*/ 1308 w 885"/>
                    <a:gd name="T1" fmla="*/ 1250 h 843"/>
                    <a:gd name="T2" fmla="*/ 0 w 885"/>
                    <a:gd name="T3" fmla="*/ 0 h 843"/>
                    <a:gd name="T4" fmla="*/ 0 60000 65536"/>
                    <a:gd name="T5" fmla="*/ 0 60000 65536"/>
                  </a:gdLst>
                  <a:ahLst/>
                  <a:cxnLst>
                    <a:cxn ang="T4">
                      <a:pos x="T0" y="T1"/>
                    </a:cxn>
                    <a:cxn ang="T5">
                      <a:pos x="T2" y="T3"/>
                    </a:cxn>
                  </a:cxnLst>
                  <a:rect l="0" t="0" r="r" b="b"/>
                  <a:pathLst>
                    <a:path w="885" h="843">
                      <a:moveTo>
                        <a:pt x="885" y="843"/>
                      </a:moveTo>
                      <a:lnTo>
                        <a:pt x="0" y="0"/>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2198" name="Freeform 1083"/>
                <p:cNvSpPr>
                  <a:spLocks noChangeAspect="1"/>
                </p:cNvSpPr>
                <p:nvPr/>
              </p:nvSpPr>
              <p:spPr bwMode="auto">
                <a:xfrm rot="9120000">
                  <a:off x="1792" y="-982"/>
                  <a:ext cx="3689" cy="2011"/>
                </a:xfrm>
                <a:custGeom>
                  <a:avLst/>
                  <a:gdLst>
                    <a:gd name="T0" fmla="*/ 5040 w 3412"/>
                    <a:gd name="T1" fmla="*/ 2747 h 1860"/>
                    <a:gd name="T2" fmla="*/ 0 w 3412"/>
                    <a:gd name="T3" fmla="*/ 0 h 1860"/>
                    <a:gd name="T4" fmla="*/ 0 60000 65536"/>
                    <a:gd name="T5" fmla="*/ 0 60000 65536"/>
                  </a:gdLst>
                  <a:ahLst/>
                  <a:cxnLst>
                    <a:cxn ang="T4">
                      <a:pos x="T0" y="T1"/>
                    </a:cxn>
                    <a:cxn ang="T5">
                      <a:pos x="T2" y="T3"/>
                    </a:cxn>
                  </a:cxnLst>
                  <a:rect l="0" t="0" r="r" b="b"/>
                  <a:pathLst>
                    <a:path w="3412" h="1860">
                      <a:moveTo>
                        <a:pt x="3412" y="1860"/>
                      </a:moveTo>
                      <a:lnTo>
                        <a:pt x="0"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9" name="Freeform 1084"/>
                <p:cNvSpPr>
                  <a:spLocks noChangeAspect="1"/>
                </p:cNvSpPr>
                <p:nvPr/>
              </p:nvSpPr>
              <p:spPr bwMode="auto">
                <a:xfrm rot="9120000">
                  <a:off x="533" y="990"/>
                  <a:ext cx="189" cy="230"/>
                </a:xfrm>
                <a:custGeom>
                  <a:avLst/>
                  <a:gdLst>
                    <a:gd name="T0" fmla="*/ 0 w 175"/>
                    <a:gd name="T1" fmla="*/ 312 h 213"/>
                    <a:gd name="T2" fmla="*/ 257 w 175"/>
                    <a:gd name="T3" fmla="*/ 0 h 213"/>
                    <a:gd name="T4" fmla="*/ 0 60000 65536"/>
                    <a:gd name="T5" fmla="*/ 0 60000 65536"/>
                  </a:gdLst>
                  <a:ahLst/>
                  <a:cxnLst>
                    <a:cxn ang="T4">
                      <a:pos x="T0" y="T1"/>
                    </a:cxn>
                    <a:cxn ang="T5">
                      <a:pos x="T2" y="T3"/>
                    </a:cxn>
                  </a:cxnLst>
                  <a:rect l="0" t="0" r="r" b="b"/>
                  <a:pathLst>
                    <a:path w="175" h="213">
                      <a:moveTo>
                        <a:pt x="0" y="213"/>
                      </a:moveTo>
                      <a:lnTo>
                        <a:pt x="175" y="0"/>
                      </a:lnTo>
                    </a:path>
                  </a:pathLst>
                </a:custGeom>
                <a:solidFill>
                  <a:srgbClr val="FFFFFF"/>
                </a:solidFill>
                <a:ln>
                  <a:noFill/>
                </a:ln>
                <a:extLst>
                  <a:ext uri="{91240B29-F687-4F45-9708-019B960494DF}">
                    <a14:hiddenLine xmlns:a14="http://schemas.microsoft.com/office/drawing/2010/main" w="9525">
                      <a:solidFill>
                        <a:srgbClr val="0000FF"/>
                      </a:solidFill>
                      <a:round/>
                      <a:headEnd/>
                      <a:tailEnd/>
                    </a14:hiddenLine>
                  </a:ext>
                </a:extLst>
              </p:spPr>
              <p:txBody>
                <a:bodyPr/>
                <a:lstStyle/>
                <a:p>
                  <a:endParaRPr lang="ja-JP" altLang="en-US"/>
                </a:p>
              </p:txBody>
            </p:sp>
            <p:sp>
              <p:nvSpPr>
                <p:cNvPr id="2200" name="Line 1085"/>
                <p:cNvSpPr>
                  <a:spLocks noChangeAspect="1" noChangeShapeType="1"/>
                </p:cNvSpPr>
                <p:nvPr/>
              </p:nvSpPr>
              <p:spPr bwMode="auto">
                <a:xfrm rot="20544547" flipH="1">
                  <a:off x="5948" y="193"/>
                  <a:ext cx="1" cy="76"/>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01" name="Freeform 1086"/>
                <p:cNvSpPr>
                  <a:spLocks noChangeAspect="1"/>
                </p:cNvSpPr>
                <p:nvPr/>
              </p:nvSpPr>
              <p:spPr bwMode="auto">
                <a:xfrm rot="-1055453">
                  <a:off x="774" y="1987"/>
                  <a:ext cx="125" cy="45"/>
                </a:xfrm>
                <a:custGeom>
                  <a:avLst/>
                  <a:gdLst>
                    <a:gd name="T0" fmla="*/ 0 w 105"/>
                    <a:gd name="T1" fmla="*/ 0 h 41"/>
                    <a:gd name="T2" fmla="*/ 77 w 105"/>
                    <a:gd name="T3" fmla="*/ 0 h 41"/>
                    <a:gd name="T4" fmla="*/ 251 w 105"/>
                    <a:gd name="T5" fmla="*/ 65 h 41"/>
                    <a:gd name="T6" fmla="*/ 0 60000 65536"/>
                    <a:gd name="T7" fmla="*/ 0 60000 65536"/>
                    <a:gd name="T8" fmla="*/ 0 60000 65536"/>
                  </a:gdLst>
                  <a:ahLst/>
                  <a:cxnLst>
                    <a:cxn ang="T6">
                      <a:pos x="T0" y="T1"/>
                    </a:cxn>
                    <a:cxn ang="T7">
                      <a:pos x="T2" y="T3"/>
                    </a:cxn>
                    <a:cxn ang="T8">
                      <a:pos x="T4" y="T5"/>
                    </a:cxn>
                  </a:cxnLst>
                  <a:rect l="0" t="0" r="r" b="b"/>
                  <a:pathLst>
                    <a:path w="105" h="41">
                      <a:moveTo>
                        <a:pt x="0" y="0"/>
                      </a:moveTo>
                      <a:lnTo>
                        <a:pt x="33" y="0"/>
                      </a:lnTo>
                      <a:lnTo>
                        <a:pt x="105" y="41"/>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02" name="Freeform 1087"/>
                <p:cNvSpPr>
                  <a:spLocks noChangeAspect="1"/>
                </p:cNvSpPr>
                <p:nvPr/>
              </p:nvSpPr>
              <p:spPr bwMode="auto">
                <a:xfrm rot="9120000">
                  <a:off x="487" y="268"/>
                  <a:ext cx="1221" cy="425"/>
                </a:xfrm>
                <a:custGeom>
                  <a:avLst/>
                  <a:gdLst>
                    <a:gd name="T0" fmla="*/ 0 w 1129"/>
                    <a:gd name="T1" fmla="*/ 575 h 394"/>
                    <a:gd name="T2" fmla="*/ 1670 w 1129"/>
                    <a:gd name="T3" fmla="*/ 0 h 394"/>
                    <a:gd name="T4" fmla="*/ 0 60000 65536"/>
                    <a:gd name="T5" fmla="*/ 0 60000 65536"/>
                  </a:gdLst>
                  <a:ahLst/>
                  <a:cxnLst>
                    <a:cxn ang="T4">
                      <a:pos x="T0" y="T1"/>
                    </a:cxn>
                    <a:cxn ang="T5">
                      <a:pos x="T2" y="T3"/>
                    </a:cxn>
                  </a:cxnLst>
                  <a:rect l="0" t="0" r="r" b="b"/>
                  <a:pathLst>
                    <a:path w="1129" h="394">
                      <a:moveTo>
                        <a:pt x="0" y="394"/>
                      </a:moveTo>
                      <a:lnTo>
                        <a:pt x="1129"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03" name="Arc 1088"/>
                <p:cNvSpPr>
                  <a:spLocks noChangeAspect="1"/>
                </p:cNvSpPr>
                <p:nvPr/>
              </p:nvSpPr>
              <p:spPr bwMode="auto">
                <a:xfrm rot="20544547" flipV="1">
                  <a:off x="5784" y="291"/>
                  <a:ext cx="210" cy="20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04" name="Arc 1089"/>
                <p:cNvSpPr>
                  <a:spLocks noChangeAspect="1"/>
                </p:cNvSpPr>
                <p:nvPr/>
              </p:nvSpPr>
              <p:spPr bwMode="auto">
                <a:xfrm rot="-799922">
                  <a:off x="5700" y="26"/>
                  <a:ext cx="219" cy="203"/>
                </a:xfrm>
                <a:custGeom>
                  <a:avLst/>
                  <a:gdLst>
                    <a:gd name="T0" fmla="*/ 0 w 21600"/>
                    <a:gd name="T1" fmla="*/ 0 h 21253"/>
                    <a:gd name="T2" fmla="*/ 0 w 21600"/>
                    <a:gd name="T3" fmla="*/ 0 h 21253"/>
                    <a:gd name="T4" fmla="*/ 0 w 21600"/>
                    <a:gd name="T5" fmla="*/ 0 h 21253"/>
                    <a:gd name="T6" fmla="*/ 0 60000 65536"/>
                    <a:gd name="T7" fmla="*/ 0 60000 65536"/>
                    <a:gd name="T8" fmla="*/ 0 60000 65536"/>
                  </a:gdLst>
                  <a:ahLst/>
                  <a:cxnLst>
                    <a:cxn ang="T6">
                      <a:pos x="T0" y="T1"/>
                    </a:cxn>
                    <a:cxn ang="T7">
                      <a:pos x="T2" y="T3"/>
                    </a:cxn>
                    <a:cxn ang="T8">
                      <a:pos x="T4" y="T5"/>
                    </a:cxn>
                  </a:cxnLst>
                  <a:rect l="0" t="0" r="r" b="b"/>
                  <a:pathLst>
                    <a:path w="21600" h="21253" fill="none" extrusionOk="0">
                      <a:moveTo>
                        <a:pt x="3853" y="-1"/>
                      </a:moveTo>
                      <a:cubicBezTo>
                        <a:pt x="14128" y="1862"/>
                        <a:pt x="21600" y="10809"/>
                        <a:pt x="21600" y="21253"/>
                      </a:cubicBezTo>
                    </a:path>
                    <a:path w="21600" h="21253" stroke="0" extrusionOk="0">
                      <a:moveTo>
                        <a:pt x="3853" y="-1"/>
                      </a:moveTo>
                      <a:cubicBezTo>
                        <a:pt x="14128" y="1862"/>
                        <a:pt x="21600" y="10809"/>
                        <a:pt x="21600" y="21253"/>
                      </a:cubicBezTo>
                      <a:lnTo>
                        <a:pt x="0" y="21253"/>
                      </a:lnTo>
                      <a:lnTo>
                        <a:pt x="3853" y="-1"/>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05" name="Freeform 1090"/>
                <p:cNvSpPr>
                  <a:spLocks noChangeAspect="1"/>
                </p:cNvSpPr>
                <p:nvPr/>
              </p:nvSpPr>
              <p:spPr bwMode="auto">
                <a:xfrm rot="9395471">
                  <a:off x="1919" y="1329"/>
                  <a:ext cx="4143" cy="328"/>
                </a:xfrm>
                <a:custGeom>
                  <a:avLst/>
                  <a:gdLst>
                    <a:gd name="T0" fmla="*/ 5661 w 3832"/>
                    <a:gd name="T1" fmla="*/ 0 h 304"/>
                    <a:gd name="T2" fmla="*/ 0 w 3832"/>
                    <a:gd name="T3" fmla="*/ 445 h 304"/>
                    <a:gd name="T4" fmla="*/ 0 60000 65536"/>
                    <a:gd name="T5" fmla="*/ 0 60000 65536"/>
                  </a:gdLst>
                  <a:ahLst/>
                  <a:cxnLst>
                    <a:cxn ang="T4">
                      <a:pos x="T0" y="T1"/>
                    </a:cxn>
                    <a:cxn ang="T5">
                      <a:pos x="T2" y="T3"/>
                    </a:cxn>
                  </a:cxnLst>
                  <a:rect l="0" t="0" r="r" b="b"/>
                  <a:pathLst>
                    <a:path w="3832" h="304">
                      <a:moveTo>
                        <a:pt x="3832" y="0"/>
                      </a:moveTo>
                      <a:lnTo>
                        <a:pt x="0" y="304"/>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2206" name="Freeform 1091"/>
                <p:cNvSpPr>
                  <a:spLocks noChangeAspect="1"/>
                </p:cNvSpPr>
                <p:nvPr/>
              </p:nvSpPr>
              <p:spPr bwMode="auto">
                <a:xfrm rot="9095471">
                  <a:off x="1965" y="1473"/>
                  <a:ext cx="4134" cy="207"/>
                </a:xfrm>
                <a:custGeom>
                  <a:avLst/>
                  <a:gdLst>
                    <a:gd name="T0" fmla="*/ 0 w 3824"/>
                    <a:gd name="T1" fmla="*/ 459 h 161"/>
                    <a:gd name="T2" fmla="*/ 74 w 3824"/>
                    <a:gd name="T3" fmla="*/ 0 h 161"/>
                    <a:gd name="T4" fmla="*/ 5546 w 3824"/>
                    <a:gd name="T5" fmla="*/ 98 h 161"/>
                    <a:gd name="T6" fmla="*/ 5646 w 3824"/>
                    <a:gd name="T7" fmla="*/ 566 h 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24" h="161">
                      <a:moveTo>
                        <a:pt x="0" y="131"/>
                      </a:moveTo>
                      <a:lnTo>
                        <a:pt x="50" y="0"/>
                      </a:lnTo>
                      <a:lnTo>
                        <a:pt x="3756" y="28"/>
                      </a:lnTo>
                      <a:lnTo>
                        <a:pt x="3824" y="161"/>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07" name="Freeform 1092"/>
                <p:cNvSpPr>
                  <a:spLocks noChangeAspect="1"/>
                </p:cNvSpPr>
                <p:nvPr/>
              </p:nvSpPr>
              <p:spPr bwMode="auto">
                <a:xfrm>
                  <a:off x="890" y="2006"/>
                  <a:ext cx="1259" cy="637"/>
                </a:xfrm>
                <a:custGeom>
                  <a:avLst/>
                  <a:gdLst>
                    <a:gd name="T0" fmla="*/ 1259 w 1259"/>
                    <a:gd name="T1" fmla="*/ 467 h 637"/>
                    <a:gd name="T2" fmla="*/ 1102 w 1259"/>
                    <a:gd name="T3" fmla="*/ 637 h 637"/>
                    <a:gd name="T4" fmla="*/ 102 w 1259"/>
                    <a:gd name="T5" fmla="*/ 277 h 637"/>
                    <a:gd name="T6" fmla="*/ 0 w 1259"/>
                    <a:gd name="T7" fmla="*/ 0 h 6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59" h="637">
                      <a:moveTo>
                        <a:pt x="1259" y="467"/>
                      </a:moveTo>
                      <a:lnTo>
                        <a:pt x="1102" y="637"/>
                      </a:lnTo>
                      <a:lnTo>
                        <a:pt x="102" y="277"/>
                      </a:lnTo>
                      <a:lnTo>
                        <a:pt x="0" y="0"/>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08" name="Freeform 1093"/>
                <p:cNvSpPr>
                  <a:spLocks noChangeAspect="1"/>
                </p:cNvSpPr>
                <p:nvPr/>
              </p:nvSpPr>
              <p:spPr bwMode="auto">
                <a:xfrm rot="-10740000">
                  <a:off x="150" y="1052"/>
                  <a:ext cx="446" cy="294"/>
                </a:xfrm>
                <a:custGeom>
                  <a:avLst/>
                  <a:gdLst>
                    <a:gd name="T0" fmla="*/ 529 w 417"/>
                    <a:gd name="T1" fmla="*/ 0 h 275"/>
                    <a:gd name="T2" fmla="*/ 583 w 417"/>
                    <a:gd name="T3" fmla="*/ 270 h 275"/>
                    <a:gd name="T4" fmla="*/ 80 w 417"/>
                    <a:gd name="T5" fmla="*/ 384 h 275"/>
                    <a:gd name="T6" fmla="*/ 0 w 417"/>
                    <a:gd name="T7" fmla="*/ 129 h 2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7" h="275">
                      <a:moveTo>
                        <a:pt x="379" y="0"/>
                      </a:moveTo>
                      <a:lnTo>
                        <a:pt x="417" y="195"/>
                      </a:lnTo>
                      <a:lnTo>
                        <a:pt x="57" y="275"/>
                      </a:lnTo>
                      <a:lnTo>
                        <a:pt x="0" y="93"/>
                      </a:lnTo>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09" name="Line 1094"/>
                <p:cNvSpPr>
                  <a:spLocks noChangeAspect="1" noChangeShapeType="1"/>
                </p:cNvSpPr>
                <p:nvPr/>
              </p:nvSpPr>
              <p:spPr bwMode="auto">
                <a:xfrm rot="-679032">
                  <a:off x="242" y="1334"/>
                  <a:ext cx="2" cy="57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10" name="Line 1095"/>
                <p:cNvSpPr>
                  <a:spLocks noChangeAspect="1" noChangeShapeType="1"/>
                </p:cNvSpPr>
                <p:nvPr/>
              </p:nvSpPr>
              <p:spPr bwMode="auto">
                <a:xfrm rot="9395471">
                  <a:off x="188" y="1259"/>
                  <a:ext cx="412" cy="80"/>
                </a:xfrm>
                <a:prstGeom prst="line">
                  <a:avLst/>
                </a:prstGeom>
                <a:noFill/>
                <a:ln w="3810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1" name="Line 1096"/>
                <p:cNvSpPr>
                  <a:spLocks noChangeAspect="1" noChangeShapeType="1"/>
                </p:cNvSpPr>
                <p:nvPr/>
              </p:nvSpPr>
              <p:spPr bwMode="auto">
                <a:xfrm rot="20920968" flipH="1">
                  <a:off x="433" y="2265"/>
                  <a:ext cx="420" cy="41"/>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12" name="Line 1097"/>
                <p:cNvSpPr>
                  <a:spLocks noChangeAspect="1" noChangeShapeType="1"/>
                </p:cNvSpPr>
                <p:nvPr/>
              </p:nvSpPr>
              <p:spPr bwMode="auto">
                <a:xfrm rot="-679032" flipH="1" flipV="1">
                  <a:off x="795" y="2000"/>
                  <a:ext cx="27" cy="22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13" name="Freeform 1098"/>
                <p:cNvSpPr>
                  <a:spLocks noChangeAspect="1"/>
                </p:cNvSpPr>
                <p:nvPr/>
              </p:nvSpPr>
              <p:spPr bwMode="auto">
                <a:xfrm rot="-6117327">
                  <a:off x="-23" y="1324"/>
                  <a:ext cx="243" cy="204"/>
                </a:xfrm>
                <a:custGeom>
                  <a:avLst/>
                  <a:gdLst>
                    <a:gd name="T0" fmla="*/ 0 w 225"/>
                    <a:gd name="T1" fmla="*/ 274 h 189"/>
                    <a:gd name="T2" fmla="*/ 164 w 225"/>
                    <a:gd name="T3" fmla="*/ 0 h 189"/>
                    <a:gd name="T4" fmla="*/ 330 w 225"/>
                    <a:gd name="T5" fmla="*/ 276 h 189"/>
                    <a:gd name="T6" fmla="*/ 0 60000 65536"/>
                    <a:gd name="T7" fmla="*/ 0 60000 65536"/>
                    <a:gd name="T8" fmla="*/ 0 60000 65536"/>
                  </a:gdLst>
                  <a:ahLst/>
                  <a:cxnLst>
                    <a:cxn ang="T6">
                      <a:pos x="T0" y="T1"/>
                    </a:cxn>
                    <a:cxn ang="T7">
                      <a:pos x="T2" y="T3"/>
                    </a:cxn>
                    <a:cxn ang="T8">
                      <a:pos x="T4" y="T5"/>
                    </a:cxn>
                  </a:cxnLst>
                  <a:rect l="0" t="0" r="r" b="b"/>
                  <a:pathLst>
                    <a:path w="225" h="189">
                      <a:moveTo>
                        <a:pt x="0" y="187"/>
                      </a:moveTo>
                      <a:lnTo>
                        <a:pt x="112" y="0"/>
                      </a:lnTo>
                      <a:lnTo>
                        <a:pt x="225" y="189"/>
                      </a:lnTo>
                    </a:path>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a:solidFill>
                        <a:schemeClr val="tx1"/>
                      </a:solidFill>
                      <a:prstDash val="dash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4" name="Line 1099"/>
                <p:cNvSpPr>
                  <a:spLocks noChangeAspect="1" noChangeShapeType="1"/>
                </p:cNvSpPr>
                <p:nvPr/>
              </p:nvSpPr>
              <p:spPr bwMode="auto">
                <a:xfrm rot="9395471" flipV="1">
                  <a:off x="329" y="1900"/>
                  <a:ext cx="24" cy="25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5" name="Line 1100"/>
                <p:cNvSpPr>
                  <a:spLocks noChangeAspect="1" noChangeShapeType="1"/>
                </p:cNvSpPr>
                <p:nvPr/>
              </p:nvSpPr>
              <p:spPr bwMode="auto">
                <a:xfrm rot="9395471" flipV="1">
                  <a:off x="391" y="2119"/>
                  <a:ext cx="28" cy="231"/>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6" name="Line 1101"/>
                <p:cNvSpPr>
                  <a:spLocks noChangeAspect="1" noChangeShapeType="1"/>
                </p:cNvSpPr>
                <p:nvPr/>
              </p:nvSpPr>
              <p:spPr bwMode="auto">
                <a:xfrm rot="-679032">
                  <a:off x="203" y="1293"/>
                  <a:ext cx="1" cy="2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FFFFFF"/>
                      </a:solidFill>
                      <a:prstDash val="dashDot"/>
                      <a:round/>
                      <a:headEnd/>
                      <a:tailEnd/>
                    </a14:hiddenLine>
                  </a:ext>
                </a:extLst>
              </p:spPr>
              <p:txBody>
                <a:bodyPr/>
                <a:lstStyle/>
                <a:p>
                  <a:endParaRPr lang="ja-JP" altLang="en-US"/>
                </a:p>
              </p:txBody>
            </p:sp>
          </p:grpSp>
          <p:sp>
            <p:nvSpPr>
              <p:cNvPr id="2185" name="Rectangle 1102"/>
              <p:cNvSpPr>
                <a:spLocks noChangeArrowheads="1"/>
              </p:cNvSpPr>
              <p:nvPr/>
            </p:nvSpPr>
            <p:spPr bwMode="auto">
              <a:xfrm rot="-6420000">
                <a:off x="5562" y="1831"/>
                <a:ext cx="59" cy="418"/>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86" name="AutoShape 1103"/>
              <p:cNvSpPr>
                <a:spLocks noChangeArrowheads="1"/>
              </p:cNvSpPr>
              <p:nvPr/>
            </p:nvSpPr>
            <p:spPr bwMode="auto">
              <a:xfrm rot="-780000">
                <a:off x="5666" y="3058"/>
                <a:ext cx="419"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629 w 21600"/>
                  <a:gd name="T13" fmla="*/ 2621 h 21600"/>
                  <a:gd name="T14" fmla="*/ 18971 w 21600"/>
                  <a:gd name="T15" fmla="*/ 18979 h 21600"/>
                </a:gdLst>
                <a:ahLst/>
                <a:cxnLst>
                  <a:cxn ang="T8">
                    <a:pos x="T0" y="T1"/>
                  </a:cxn>
                  <a:cxn ang="T9">
                    <a:pos x="T2" y="T3"/>
                  </a:cxn>
                  <a:cxn ang="T10">
                    <a:pos x="T4" y="T5"/>
                  </a:cxn>
                  <a:cxn ang="T11">
                    <a:pos x="T6" y="T7"/>
                  </a:cxn>
                </a:cxnLst>
                <a:rect l="T12" t="T13" r="T14" b="T15"/>
                <a:pathLst>
                  <a:path w="21600" h="21600">
                    <a:moveTo>
                      <a:pt x="0" y="0"/>
                    </a:moveTo>
                    <a:lnTo>
                      <a:pt x="1630" y="21600"/>
                    </a:lnTo>
                    <a:lnTo>
                      <a:pt x="19970" y="21600"/>
                    </a:lnTo>
                    <a:lnTo>
                      <a:pt x="21600" y="0"/>
                    </a:lnTo>
                    <a:lnTo>
                      <a:pt x="0" y="0"/>
                    </a:lnTo>
                    <a:close/>
                  </a:path>
                </a:pathLst>
              </a:custGeom>
              <a:pattFill prst="pct80">
                <a:fgClr>
                  <a:srgbClr val="C0C0C0"/>
                </a:fgClr>
                <a:bgClr>
                  <a:schemeClr val="bg1"/>
                </a:bgClr>
              </a:patt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87" name="Line 1104"/>
              <p:cNvSpPr>
                <a:spLocks noChangeShapeType="1"/>
              </p:cNvSpPr>
              <p:nvPr/>
            </p:nvSpPr>
            <p:spPr bwMode="auto">
              <a:xfrm rot="-780000">
                <a:off x="5635" y="3062"/>
                <a:ext cx="413" cy="0"/>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8" name="Line 1105"/>
              <p:cNvSpPr>
                <a:spLocks noChangeShapeType="1"/>
              </p:cNvSpPr>
              <p:nvPr/>
            </p:nvSpPr>
            <p:spPr bwMode="auto">
              <a:xfrm rot="-1020000">
                <a:off x="5366" y="2031"/>
                <a:ext cx="451" cy="0"/>
              </a:xfrm>
              <a:prstGeom prst="line">
                <a:avLst/>
              </a:prstGeom>
              <a:noFill/>
              <a:ln w="1143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9" name="Rectangle 1106"/>
              <p:cNvSpPr>
                <a:spLocks noChangeArrowheads="1"/>
              </p:cNvSpPr>
              <p:nvPr/>
            </p:nvSpPr>
            <p:spPr bwMode="auto">
              <a:xfrm rot="9780000">
                <a:off x="5276" y="1303"/>
                <a:ext cx="418" cy="78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90" name="Line 1107"/>
              <p:cNvSpPr>
                <a:spLocks noChangeShapeType="1"/>
              </p:cNvSpPr>
              <p:nvPr/>
            </p:nvSpPr>
            <p:spPr bwMode="auto">
              <a:xfrm rot="20580000" flipV="1">
                <a:off x="5396" y="2068"/>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1" name="Text Box 1108"/>
              <p:cNvSpPr txBox="1">
                <a:spLocks noChangeArrowheads="1"/>
              </p:cNvSpPr>
              <p:nvPr/>
            </p:nvSpPr>
            <p:spPr bwMode="auto">
              <a:xfrm rot="-6595515">
                <a:off x="5182" y="1495"/>
                <a:ext cx="5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a:latin typeface="ＭＳ ゴシック" pitchFamily="49" charset="-128"/>
                    <a:ea typeface="ＭＳ ゴシック" pitchFamily="49" charset="-128"/>
                  </a:rPr>
                  <a:t>③-c</a:t>
                </a:r>
              </a:p>
            </p:txBody>
          </p:sp>
          <p:sp>
            <p:nvSpPr>
              <p:cNvPr id="2192" name="Text Box 1109"/>
              <p:cNvSpPr txBox="1">
                <a:spLocks noChangeArrowheads="1"/>
              </p:cNvSpPr>
              <p:nvPr/>
            </p:nvSpPr>
            <p:spPr bwMode="auto">
              <a:xfrm rot="-1653129">
                <a:off x="1396" y="2633"/>
                <a:ext cx="1451"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spcBef>
                    <a:spcPct val="50000"/>
                  </a:spcBef>
                </a:pPr>
                <a:r>
                  <a:rPr lang="ja-JP" altLang="en-US"/>
                  <a:t>ブレード</a:t>
                </a:r>
              </a:p>
            </p:txBody>
          </p:sp>
          <p:grpSp>
            <p:nvGrpSpPr>
              <p:cNvPr id="2193" name="Group 1110"/>
              <p:cNvGrpSpPr>
                <a:grpSpLocks/>
              </p:cNvGrpSpPr>
              <p:nvPr/>
            </p:nvGrpSpPr>
            <p:grpSpPr bwMode="auto">
              <a:xfrm rot="10800000">
                <a:off x="5332" y="2086"/>
                <a:ext cx="148" cy="328"/>
                <a:chOff x="751" y="1883"/>
                <a:chExt cx="148" cy="328"/>
              </a:xfrm>
            </p:grpSpPr>
            <p:sp>
              <p:nvSpPr>
                <p:cNvPr id="2194" name="Freeform 1111"/>
                <p:cNvSpPr>
                  <a:spLocks/>
                </p:cNvSpPr>
                <p:nvPr/>
              </p:nvSpPr>
              <p:spPr bwMode="auto">
                <a:xfrm>
                  <a:off x="770" y="1883"/>
                  <a:ext cx="129" cy="328"/>
                </a:xfrm>
                <a:custGeom>
                  <a:avLst/>
                  <a:gdLst>
                    <a:gd name="T0" fmla="*/ 129 w 129"/>
                    <a:gd name="T1" fmla="*/ 123 h 328"/>
                    <a:gd name="T2" fmla="*/ 97 w 129"/>
                    <a:gd name="T3" fmla="*/ 0 h 328"/>
                    <a:gd name="T4" fmla="*/ 69 w 129"/>
                    <a:gd name="T5" fmla="*/ 328 h 328"/>
                    <a:gd name="T6" fmla="*/ 0 w 129"/>
                    <a:gd name="T7" fmla="*/ 75 h 3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328">
                      <a:moveTo>
                        <a:pt x="129" y="123"/>
                      </a:moveTo>
                      <a:lnTo>
                        <a:pt x="97" y="0"/>
                      </a:lnTo>
                      <a:lnTo>
                        <a:pt x="69" y="328"/>
                      </a:lnTo>
                      <a:lnTo>
                        <a:pt x="0" y="75"/>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5" name="Line 1112"/>
                <p:cNvSpPr>
                  <a:spLocks noChangeShapeType="1"/>
                </p:cNvSpPr>
                <p:nvPr/>
              </p:nvSpPr>
              <p:spPr bwMode="auto">
                <a:xfrm rot="503989">
                  <a:off x="751" y="1963"/>
                  <a:ext cx="103" cy="246"/>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
          <p:nvSpPr>
            <p:cNvPr id="2130" name="Rectangle 1113"/>
            <p:cNvSpPr>
              <a:spLocks noChangeArrowheads="1"/>
            </p:cNvSpPr>
            <p:nvPr/>
          </p:nvSpPr>
          <p:spPr bwMode="auto">
            <a:xfrm rot="-6420000">
              <a:off x="5550" y="1844"/>
              <a:ext cx="59" cy="418"/>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1" name="Line 1114"/>
            <p:cNvSpPr>
              <a:spLocks noChangeShapeType="1"/>
            </p:cNvSpPr>
            <p:nvPr/>
          </p:nvSpPr>
          <p:spPr bwMode="auto">
            <a:xfrm rot="-1020000">
              <a:off x="5354" y="2044"/>
              <a:ext cx="451" cy="0"/>
            </a:xfrm>
            <a:prstGeom prst="line">
              <a:avLst/>
            </a:prstGeom>
            <a:noFill/>
            <a:ln w="1143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2" name="Rectangle 1115"/>
            <p:cNvSpPr>
              <a:spLocks noChangeArrowheads="1"/>
            </p:cNvSpPr>
            <p:nvPr/>
          </p:nvSpPr>
          <p:spPr bwMode="auto">
            <a:xfrm rot="9780000">
              <a:off x="5264" y="1316"/>
              <a:ext cx="418" cy="78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3" name="Line 1116"/>
            <p:cNvSpPr>
              <a:spLocks noChangeShapeType="1"/>
            </p:cNvSpPr>
            <p:nvPr/>
          </p:nvSpPr>
          <p:spPr bwMode="auto">
            <a:xfrm rot="20580000" flipV="1">
              <a:off x="5384" y="2081"/>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4" name="Text Box 1117"/>
            <p:cNvSpPr txBox="1">
              <a:spLocks noChangeArrowheads="1"/>
            </p:cNvSpPr>
            <p:nvPr/>
          </p:nvSpPr>
          <p:spPr bwMode="auto">
            <a:xfrm rot="-6595515">
              <a:off x="5170" y="1508"/>
              <a:ext cx="5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a:latin typeface="ＭＳ ゴシック" pitchFamily="49" charset="-128"/>
                  <a:ea typeface="ＭＳ ゴシック" pitchFamily="49" charset="-128"/>
                </a:rPr>
                <a:t>③-c</a:t>
              </a:r>
            </a:p>
          </p:txBody>
        </p:sp>
        <p:grpSp>
          <p:nvGrpSpPr>
            <p:cNvPr id="2135" name="Group 1118"/>
            <p:cNvGrpSpPr>
              <a:grpSpLocks/>
            </p:cNvGrpSpPr>
            <p:nvPr/>
          </p:nvGrpSpPr>
          <p:grpSpPr bwMode="auto">
            <a:xfrm>
              <a:off x="5588" y="1369"/>
              <a:ext cx="499" cy="1558"/>
              <a:chOff x="5747" y="1509"/>
              <a:chExt cx="499" cy="1558"/>
            </a:xfrm>
          </p:grpSpPr>
          <p:sp>
            <p:nvSpPr>
              <p:cNvPr id="19551" name="AutoShape 1119"/>
              <p:cNvSpPr>
                <a:spLocks noChangeAspect="1" noChangeArrowheads="1"/>
              </p:cNvSpPr>
              <p:nvPr/>
            </p:nvSpPr>
            <p:spPr bwMode="auto">
              <a:xfrm>
                <a:off x="6173" y="299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19552" name="AutoShape 1120"/>
              <p:cNvSpPr>
                <a:spLocks noChangeAspect="1" noChangeArrowheads="1"/>
              </p:cNvSpPr>
              <p:nvPr/>
            </p:nvSpPr>
            <p:spPr bwMode="auto">
              <a:xfrm>
                <a:off x="5918" y="199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2179" name="AutoShape 1121"/>
              <p:cNvSpPr>
                <a:spLocks noChangeArrowheads="1"/>
              </p:cNvSpPr>
              <p:nvPr/>
            </p:nvSpPr>
            <p:spPr bwMode="auto">
              <a:xfrm rot="-6459008">
                <a:off x="6064" y="2501"/>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80" name="AutoShape 1122"/>
              <p:cNvSpPr>
                <a:spLocks noChangeArrowheads="1"/>
              </p:cNvSpPr>
              <p:nvPr/>
            </p:nvSpPr>
            <p:spPr bwMode="auto">
              <a:xfrm rot="-6459008">
                <a:off x="5744" y="1512"/>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36" name="Line 1123"/>
            <p:cNvSpPr>
              <a:spLocks noChangeShapeType="1"/>
            </p:cNvSpPr>
            <p:nvPr/>
          </p:nvSpPr>
          <p:spPr bwMode="auto">
            <a:xfrm rot="9726240">
              <a:off x="5786" y="1962"/>
              <a:ext cx="35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37" name="Group 1124"/>
            <p:cNvGrpSpPr>
              <a:grpSpLocks/>
            </p:cNvGrpSpPr>
            <p:nvPr/>
          </p:nvGrpSpPr>
          <p:grpSpPr bwMode="auto">
            <a:xfrm rot="10800000">
              <a:off x="5320" y="2099"/>
              <a:ext cx="148" cy="328"/>
              <a:chOff x="751" y="1883"/>
              <a:chExt cx="148" cy="328"/>
            </a:xfrm>
          </p:grpSpPr>
          <p:sp>
            <p:nvSpPr>
              <p:cNvPr id="2175" name="Freeform 1125"/>
              <p:cNvSpPr>
                <a:spLocks/>
              </p:cNvSpPr>
              <p:nvPr/>
            </p:nvSpPr>
            <p:spPr bwMode="auto">
              <a:xfrm>
                <a:off x="770" y="1883"/>
                <a:ext cx="129" cy="328"/>
              </a:xfrm>
              <a:custGeom>
                <a:avLst/>
                <a:gdLst>
                  <a:gd name="T0" fmla="*/ 129 w 129"/>
                  <a:gd name="T1" fmla="*/ 123 h 328"/>
                  <a:gd name="T2" fmla="*/ 97 w 129"/>
                  <a:gd name="T3" fmla="*/ 0 h 328"/>
                  <a:gd name="T4" fmla="*/ 69 w 129"/>
                  <a:gd name="T5" fmla="*/ 328 h 328"/>
                  <a:gd name="T6" fmla="*/ 0 w 129"/>
                  <a:gd name="T7" fmla="*/ 75 h 3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328">
                    <a:moveTo>
                      <a:pt x="129" y="123"/>
                    </a:moveTo>
                    <a:lnTo>
                      <a:pt x="97" y="0"/>
                    </a:lnTo>
                    <a:lnTo>
                      <a:pt x="69" y="328"/>
                    </a:lnTo>
                    <a:lnTo>
                      <a:pt x="0" y="75"/>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6" name="Line 1126"/>
              <p:cNvSpPr>
                <a:spLocks noChangeShapeType="1"/>
              </p:cNvSpPr>
              <p:nvPr/>
            </p:nvSpPr>
            <p:spPr bwMode="auto">
              <a:xfrm rot="503989">
                <a:off x="751" y="1963"/>
                <a:ext cx="103" cy="246"/>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38" name="Line 1127"/>
            <p:cNvSpPr>
              <a:spLocks noChangeShapeType="1"/>
            </p:cNvSpPr>
            <p:nvPr/>
          </p:nvSpPr>
          <p:spPr bwMode="auto">
            <a:xfrm rot="20580000" flipV="1">
              <a:off x="5381" y="2081"/>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9" name="Line 1128"/>
            <p:cNvSpPr>
              <a:spLocks noChangeShapeType="1"/>
            </p:cNvSpPr>
            <p:nvPr/>
          </p:nvSpPr>
          <p:spPr bwMode="auto">
            <a:xfrm rot="-3600000" flipH="1" flipV="1">
              <a:off x="5607" y="3061"/>
              <a:ext cx="105"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0" name="Group 1129"/>
            <p:cNvGrpSpPr>
              <a:grpSpLocks/>
            </p:cNvGrpSpPr>
            <p:nvPr/>
          </p:nvGrpSpPr>
          <p:grpSpPr bwMode="auto">
            <a:xfrm>
              <a:off x="5549" y="1231"/>
              <a:ext cx="651" cy="1801"/>
              <a:chOff x="5549" y="1231"/>
              <a:chExt cx="651" cy="1801"/>
            </a:xfrm>
          </p:grpSpPr>
          <p:sp>
            <p:nvSpPr>
              <p:cNvPr id="2141" name="Line 1130"/>
              <p:cNvSpPr>
                <a:spLocks noChangeShapeType="1"/>
              </p:cNvSpPr>
              <p:nvPr/>
            </p:nvSpPr>
            <p:spPr bwMode="auto">
              <a:xfrm rot="4484693">
                <a:off x="5776" y="2393"/>
                <a:ext cx="251" cy="0"/>
              </a:xfrm>
              <a:prstGeom prst="line">
                <a:avLst/>
              </a:prstGeom>
              <a:noFill/>
              <a:ln w="12700">
                <a:solidFill>
                  <a:srgbClr val="C0C0C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2" name="AutoShape 1131"/>
              <p:cNvSpPr>
                <a:spLocks noChangeArrowheads="1"/>
              </p:cNvSpPr>
              <p:nvPr/>
            </p:nvSpPr>
            <p:spPr bwMode="auto">
              <a:xfrm rot="-6060000">
                <a:off x="5982" y="2805"/>
                <a:ext cx="238" cy="17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10 h 21600"/>
                  <a:gd name="T14" fmla="*/ 19513 w 21600"/>
                  <a:gd name="T15" fmla="*/ 1949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3" name="Line 1132"/>
              <p:cNvSpPr>
                <a:spLocks noChangeShapeType="1"/>
              </p:cNvSpPr>
              <p:nvPr/>
            </p:nvSpPr>
            <p:spPr bwMode="auto">
              <a:xfrm rot="15600000" flipH="1">
                <a:off x="5888" y="2896"/>
                <a:ext cx="249" cy="0"/>
              </a:xfrm>
              <a:prstGeom prst="line">
                <a:avLst/>
              </a:prstGeom>
              <a:noFill/>
              <a:ln w="19050">
                <a:solidFill>
                  <a:srgbClr val="C0C0C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4" name="AutoShape 1133"/>
              <p:cNvSpPr>
                <a:spLocks noChangeAspect="1" noChangeArrowheads="1"/>
              </p:cNvSpPr>
              <p:nvPr/>
            </p:nvSpPr>
            <p:spPr bwMode="auto">
              <a:xfrm rot="4140000">
                <a:off x="5676" y="1305"/>
                <a:ext cx="90" cy="95"/>
              </a:xfrm>
              <a:prstGeom prst="upArrow">
                <a:avLst>
                  <a:gd name="adj1" fmla="val 36713"/>
                  <a:gd name="adj2" fmla="val 58388"/>
                </a:avLst>
              </a:prstGeom>
              <a:solidFill>
                <a:srgbClr val="FF99CC"/>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grpSp>
            <p:nvGrpSpPr>
              <p:cNvPr id="2145" name="Group 1134"/>
              <p:cNvGrpSpPr>
                <a:grpSpLocks/>
              </p:cNvGrpSpPr>
              <p:nvPr/>
            </p:nvGrpSpPr>
            <p:grpSpPr bwMode="auto">
              <a:xfrm rot="213185">
                <a:off x="6007" y="2743"/>
                <a:ext cx="193" cy="289"/>
                <a:chOff x="6047" y="2704"/>
                <a:chExt cx="193" cy="289"/>
              </a:xfrm>
            </p:grpSpPr>
            <p:sp>
              <p:nvSpPr>
                <p:cNvPr id="2173" name="AutoShape 1135"/>
                <p:cNvSpPr>
                  <a:spLocks noChangeArrowheads="1"/>
                </p:cNvSpPr>
                <p:nvPr/>
              </p:nvSpPr>
              <p:spPr bwMode="auto">
                <a:xfrm rot="4500000">
                  <a:off x="6007" y="2744"/>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4" name="Line 1136"/>
                <p:cNvSpPr>
                  <a:spLocks noChangeShapeType="1"/>
                </p:cNvSpPr>
                <p:nvPr/>
              </p:nvSpPr>
              <p:spPr bwMode="auto">
                <a:xfrm rot="4484693">
                  <a:off x="5926" y="2868"/>
                  <a:ext cx="251" cy="0"/>
                </a:xfrm>
                <a:prstGeom prst="line">
                  <a:avLst/>
                </a:prstGeom>
                <a:noFill/>
                <a:ln w="12700">
                  <a:solidFill>
                    <a:srgbClr val="C0C0C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146" name="Group 1137"/>
              <p:cNvGrpSpPr>
                <a:grpSpLocks/>
              </p:cNvGrpSpPr>
              <p:nvPr/>
            </p:nvGrpSpPr>
            <p:grpSpPr bwMode="auto">
              <a:xfrm rot="10680000">
                <a:off x="5746" y="1704"/>
                <a:ext cx="292" cy="328"/>
                <a:chOff x="23" y="1793"/>
                <a:chExt cx="292" cy="328"/>
              </a:xfrm>
            </p:grpSpPr>
            <p:sp>
              <p:nvSpPr>
                <p:cNvPr id="2169" name="AutoShape 1138"/>
                <p:cNvSpPr>
                  <a:spLocks noChangeArrowheads="1"/>
                </p:cNvSpPr>
                <p:nvPr/>
              </p:nvSpPr>
              <p:spPr bwMode="auto">
                <a:xfrm rot="-6300000">
                  <a:off x="82" y="1849"/>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0" name="AutoShape 1139"/>
                <p:cNvSpPr>
                  <a:spLocks noChangeArrowheads="1"/>
                </p:cNvSpPr>
                <p:nvPr/>
              </p:nvSpPr>
              <p:spPr bwMode="auto">
                <a:xfrm rot="-6300000" flipH="1" flipV="1">
                  <a:off x="-60" y="1932"/>
                  <a:ext cx="272" cy="10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483 h 21600"/>
                    <a:gd name="T14" fmla="*/ 17074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1" name="Line 1140"/>
                <p:cNvSpPr>
                  <a:spLocks noChangeShapeType="1"/>
                </p:cNvSpPr>
                <p:nvPr/>
              </p:nvSpPr>
              <p:spPr bwMode="auto">
                <a:xfrm rot="15360000" flipV="1">
                  <a:off x="1" y="1969"/>
                  <a:ext cx="249" cy="0"/>
                </a:xfrm>
                <a:prstGeom prst="line">
                  <a:avLst/>
                </a:prstGeom>
                <a:noFill/>
                <a:ln w="1905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2" name="Line 1141"/>
                <p:cNvSpPr>
                  <a:spLocks noChangeShapeType="1"/>
                </p:cNvSpPr>
                <p:nvPr/>
              </p:nvSpPr>
              <p:spPr bwMode="auto">
                <a:xfrm rot="-6315307">
                  <a:off x="185" y="1919"/>
                  <a:ext cx="251" cy="0"/>
                </a:xfrm>
                <a:prstGeom prst="line">
                  <a:avLst/>
                </a:prstGeom>
                <a:noFill/>
                <a:ln w="12700">
                  <a:solidFill>
                    <a:srgbClr val="FFFFFF"/>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47" name="AutoShape 1142"/>
              <p:cNvSpPr>
                <a:spLocks noChangeArrowheads="1"/>
              </p:cNvSpPr>
              <p:nvPr/>
            </p:nvSpPr>
            <p:spPr bwMode="auto">
              <a:xfrm rot="-6283792">
                <a:off x="5883" y="2266"/>
                <a:ext cx="238" cy="21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019 h 21600"/>
                  <a:gd name="T14" fmla="*/ 19513 w 21600"/>
                  <a:gd name="T15" fmla="*/ 19581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8" name="AutoShape 1143"/>
              <p:cNvSpPr>
                <a:spLocks noChangeArrowheads="1"/>
              </p:cNvSpPr>
              <p:nvPr/>
            </p:nvSpPr>
            <p:spPr bwMode="auto">
              <a:xfrm rot="-6103792">
                <a:off x="5830" y="2039"/>
                <a:ext cx="238" cy="2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00 h 21600"/>
                  <a:gd name="T14" fmla="*/ 19513 w 21600"/>
                  <a:gd name="T15" fmla="*/ 1950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9" name="Line 1144"/>
              <p:cNvSpPr>
                <a:spLocks noChangeShapeType="1"/>
              </p:cNvSpPr>
              <p:nvPr/>
            </p:nvSpPr>
            <p:spPr bwMode="auto">
              <a:xfrm rot="15376208" flipH="1">
                <a:off x="5771" y="2389"/>
                <a:ext cx="249" cy="0"/>
              </a:xfrm>
              <a:prstGeom prst="line">
                <a:avLst/>
              </a:prstGeom>
              <a:noFill/>
              <a:ln w="19050">
                <a:solidFill>
                  <a:srgbClr val="C0C0C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0" name="Line 1145"/>
              <p:cNvSpPr>
                <a:spLocks noChangeShapeType="1"/>
              </p:cNvSpPr>
              <p:nvPr/>
            </p:nvSpPr>
            <p:spPr bwMode="auto">
              <a:xfrm rot="9976208" flipV="1">
                <a:off x="5872" y="2259"/>
                <a:ext cx="204"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 name="AutoShape 1146"/>
              <p:cNvSpPr>
                <a:spLocks noChangeArrowheads="1"/>
              </p:cNvSpPr>
              <p:nvPr/>
            </p:nvSpPr>
            <p:spPr bwMode="auto">
              <a:xfrm rot="4803900">
                <a:off x="5922" y="2107"/>
                <a:ext cx="211" cy="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43 w 21600"/>
                  <a:gd name="T13" fmla="*/ 1964 h 21600"/>
                  <a:gd name="T14" fmla="*/ 19757 w 21600"/>
                  <a:gd name="T15" fmla="*/ 19636 h 21600"/>
                </a:gdLst>
                <a:ahLst/>
                <a:cxnLst>
                  <a:cxn ang="T8">
                    <a:pos x="T0" y="T1"/>
                  </a:cxn>
                  <a:cxn ang="T9">
                    <a:pos x="T2" y="T3"/>
                  </a:cxn>
                  <a:cxn ang="T10">
                    <a:pos x="T4" y="T5"/>
                  </a:cxn>
                  <a:cxn ang="T11">
                    <a:pos x="T6" y="T7"/>
                  </a:cxn>
                </a:cxnLst>
                <a:rect l="T12" t="T13" r="T14" b="T15"/>
                <a:pathLst>
                  <a:path w="21600" h="21600">
                    <a:moveTo>
                      <a:pt x="0" y="0"/>
                    </a:moveTo>
                    <a:lnTo>
                      <a:pt x="123" y="21600"/>
                    </a:lnTo>
                    <a:lnTo>
                      <a:pt x="21477" y="21600"/>
                    </a:lnTo>
                    <a:lnTo>
                      <a:pt x="21600" y="0"/>
                    </a:lnTo>
                    <a:lnTo>
                      <a:pt x="0" y="0"/>
                    </a:lnTo>
                    <a:close/>
                  </a:path>
                </a:pathLst>
              </a:custGeom>
              <a:solidFill>
                <a:schemeClr val="bg1"/>
              </a:solidFill>
              <a:ln w="63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2" name="Line 1147"/>
              <p:cNvSpPr>
                <a:spLocks noChangeShapeType="1"/>
              </p:cNvSpPr>
              <p:nvPr/>
            </p:nvSpPr>
            <p:spPr bwMode="auto">
              <a:xfrm rot="10036208" flipV="1">
                <a:off x="5869" y="2244"/>
                <a:ext cx="199" cy="3"/>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53" name="Group 1148"/>
              <p:cNvGrpSpPr>
                <a:grpSpLocks/>
              </p:cNvGrpSpPr>
              <p:nvPr/>
            </p:nvGrpSpPr>
            <p:grpSpPr bwMode="auto">
              <a:xfrm>
                <a:off x="5549" y="1231"/>
                <a:ext cx="359" cy="461"/>
                <a:chOff x="5549" y="1231"/>
                <a:chExt cx="359" cy="461"/>
              </a:xfrm>
            </p:grpSpPr>
            <p:sp>
              <p:nvSpPr>
                <p:cNvPr id="2159" name="AutoShape 1149"/>
                <p:cNvSpPr>
                  <a:spLocks noChangeArrowheads="1"/>
                </p:cNvSpPr>
                <p:nvPr/>
              </p:nvSpPr>
              <p:spPr bwMode="auto">
                <a:xfrm rot="4200000" flipV="1">
                  <a:off x="5666" y="1449"/>
                  <a:ext cx="238" cy="24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69 w 21600"/>
                    <a:gd name="T13" fmla="*/ 2274 h 21600"/>
                    <a:gd name="T14" fmla="*/ 19331 w 21600"/>
                    <a:gd name="T15" fmla="*/ 19326 h 21600"/>
                  </a:gdLst>
                  <a:ahLst/>
                  <a:cxnLst>
                    <a:cxn ang="T8">
                      <a:pos x="T0" y="T1"/>
                    </a:cxn>
                    <a:cxn ang="T9">
                      <a:pos x="T2" y="T3"/>
                    </a:cxn>
                    <a:cxn ang="T10">
                      <a:pos x="T4" y="T5"/>
                    </a:cxn>
                    <a:cxn ang="T11">
                      <a:pos x="T6" y="T7"/>
                    </a:cxn>
                  </a:cxnLst>
                  <a:rect l="T12" t="T13" r="T14" b="T15"/>
                  <a:pathLst>
                    <a:path w="21600" h="21600">
                      <a:moveTo>
                        <a:pt x="0" y="0"/>
                      </a:moveTo>
                      <a:lnTo>
                        <a:pt x="876" y="21600"/>
                      </a:lnTo>
                      <a:lnTo>
                        <a:pt x="20724"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60" name="Group 1150"/>
                <p:cNvGrpSpPr>
                  <a:grpSpLocks/>
                </p:cNvGrpSpPr>
                <p:nvPr/>
              </p:nvGrpSpPr>
              <p:grpSpPr bwMode="auto">
                <a:xfrm>
                  <a:off x="5549" y="1231"/>
                  <a:ext cx="286" cy="262"/>
                  <a:chOff x="5549" y="1231"/>
                  <a:chExt cx="286" cy="262"/>
                </a:xfrm>
              </p:grpSpPr>
              <p:sp>
                <p:nvSpPr>
                  <p:cNvPr id="2165" name="AutoShape 1151"/>
                  <p:cNvSpPr>
                    <a:spLocks noChangeArrowheads="1"/>
                  </p:cNvSpPr>
                  <p:nvPr/>
                </p:nvSpPr>
                <p:spPr bwMode="auto">
                  <a:xfrm rot="-6420000">
                    <a:off x="5585" y="1231"/>
                    <a:ext cx="249" cy="25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2 w 21600"/>
                      <a:gd name="T13" fmla="*/ 2074 h 21600"/>
                      <a:gd name="T14" fmla="*/ 19518 w 21600"/>
                      <a:gd name="T15" fmla="*/ 19526 h 21600"/>
                    </a:gdLst>
                    <a:ahLst/>
                    <a:cxnLst>
                      <a:cxn ang="T8">
                        <a:pos x="T0" y="T1"/>
                      </a:cxn>
                      <a:cxn ang="T9">
                        <a:pos x="T2" y="T3"/>
                      </a:cxn>
                      <a:cxn ang="T10">
                        <a:pos x="T4" y="T5"/>
                      </a:cxn>
                      <a:cxn ang="T11">
                        <a:pos x="T6" y="T7"/>
                      </a:cxn>
                    </a:cxnLst>
                    <a:rect l="T12" t="T13" r="T14" b="T15"/>
                    <a:pathLst>
                      <a:path w="21600" h="21600">
                        <a:moveTo>
                          <a:pt x="0" y="0"/>
                        </a:moveTo>
                        <a:lnTo>
                          <a:pt x="527" y="21600"/>
                        </a:lnTo>
                        <a:lnTo>
                          <a:pt x="21073"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6" name="Line 1152"/>
                  <p:cNvSpPr>
                    <a:spLocks noChangeShapeType="1"/>
                  </p:cNvSpPr>
                  <p:nvPr/>
                </p:nvSpPr>
                <p:spPr bwMode="auto">
                  <a:xfrm rot="15180000" flipV="1">
                    <a:off x="5479" y="1383"/>
                    <a:ext cx="220" cy="0"/>
                  </a:xfrm>
                  <a:prstGeom prst="line">
                    <a:avLst/>
                  </a:prstGeom>
                  <a:noFill/>
                  <a:ln w="12700">
                    <a:solidFill>
                      <a:srgbClr val="FFFFFF"/>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 name="Line 1153"/>
                  <p:cNvSpPr>
                    <a:spLocks noChangeShapeType="1"/>
                  </p:cNvSpPr>
                  <p:nvPr/>
                </p:nvSpPr>
                <p:spPr bwMode="auto">
                  <a:xfrm rot="9840000" flipV="1">
                    <a:off x="5559" y="1237"/>
                    <a:ext cx="22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8" name="Line 1154"/>
                  <p:cNvSpPr>
                    <a:spLocks noChangeShapeType="1"/>
                  </p:cNvSpPr>
                  <p:nvPr/>
                </p:nvSpPr>
                <p:spPr bwMode="auto">
                  <a:xfrm rot="9900000">
                    <a:off x="5549" y="1238"/>
                    <a:ext cx="248"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161" name="Group 1155"/>
                <p:cNvGrpSpPr>
                  <a:grpSpLocks noChangeAspect="1"/>
                </p:cNvGrpSpPr>
                <p:nvPr/>
              </p:nvGrpSpPr>
              <p:grpSpPr bwMode="auto">
                <a:xfrm rot="10740000">
                  <a:off x="5630" y="1472"/>
                  <a:ext cx="227" cy="3"/>
                  <a:chOff x="64" y="2343"/>
                  <a:chExt cx="370" cy="7"/>
                </a:xfrm>
              </p:grpSpPr>
              <p:sp>
                <p:nvSpPr>
                  <p:cNvPr id="2163" name="Line 1156"/>
                  <p:cNvSpPr>
                    <a:spLocks noChangeAspect="1" noChangeShapeType="1"/>
                  </p:cNvSpPr>
                  <p:nvPr/>
                </p:nvSpPr>
                <p:spPr bwMode="auto">
                  <a:xfrm rot="-1013760">
                    <a:off x="64" y="2348"/>
                    <a:ext cx="36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 name="Line 1157"/>
                  <p:cNvSpPr>
                    <a:spLocks noChangeAspect="1" noChangeShapeType="1"/>
                  </p:cNvSpPr>
                  <p:nvPr/>
                </p:nvSpPr>
                <p:spPr bwMode="auto">
                  <a:xfrm rot="-1073760">
                    <a:off x="69" y="2343"/>
                    <a:ext cx="365" cy="7"/>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2" name="Line 1158"/>
                <p:cNvSpPr>
                  <a:spLocks noChangeShapeType="1"/>
                </p:cNvSpPr>
                <p:nvPr/>
              </p:nvSpPr>
              <p:spPr bwMode="auto">
                <a:xfrm rot="9726240">
                  <a:off x="5626" y="1465"/>
                  <a:ext cx="22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4" name="AutoShape 1159"/>
              <p:cNvSpPr>
                <a:spLocks noChangeAspect="1" noChangeArrowheads="1"/>
              </p:cNvSpPr>
              <p:nvPr/>
            </p:nvSpPr>
            <p:spPr bwMode="auto">
              <a:xfrm rot="4140000">
                <a:off x="5834" y="1824"/>
                <a:ext cx="90" cy="95"/>
              </a:xfrm>
              <a:prstGeom prst="upArrow">
                <a:avLst>
                  <a:gd name="adj1" fmla="val 36713"/>
                  <a:gd name="adj2" fmla="val 58388"/>
                </a:avLst>
              </a:prstGeom>
              <a:solidFill>
                <a:srgbClr val="FFCC99"/>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19592" name="AutoShape 1160"/>
              <p:cNvSpPr>
                <a:spLocks noChangeAspect="1" noChangeArrowheads="1"/>
              </p:cNvSpPr>
              <p:nvPr/>
            </p:nvSpPr>
            <p:spPr bwMode="auto">
              <a:xfrm>
                <a:off x="5611" y="1342"/>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19593" name="AutoShape 1161"/>
              <p:cNvSpPr>
                <a:spLocks noChangeAspect="1" noChangeArrowheads="1"/>
              </p:cNvSpPr>
              <p:nvPr/>
            </p:nvSpPr>
            <p:spPr bwMode="auto">
              <a:xfrm>
                <a:off x="5907" y="2345"/>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2157" name="AutoShape 1162"/>
              <p:cNvSpPr>
                <a:spLocks noChangeArrowheads="1"/>
              </p:cNvSpPr>
              <p:nvPr/>
            </p:nvSpPr>
            <p:spPr bwMode="auto">
              <a:xfrm rot="-6240000">
                <a:off x="6020" y="2866"/>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8" name="AutoShape 1163"/>
              <p:cNvSpPr>
                <a:spLocks noChangeArrowheads="1"/>
              </p:cNvSpPr>
              <p:nvPr/>
            </p:nvSpPr>
            <p:spPr bwMode="auto">
              <a:xfrm rot="-6459008">
                <a:off x="5756" y="1877"/>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2068" name="Group 1242"/>
          <p:cNvGrpSpPr>
            <a:grpSpLocks/>
          </p:cNvGrpSpPr>
          <p:nvPr/>
        </p:nvGrpSpPr>
        <p:grpSpPr bwMode="auto">
          <a:xfrm>
            <a:off x="-3636963" y="-1076325"/>
            <a:ext cx="6284913" cy="6211888"/>
            <a:chOff x="-2291" y="-678"/>
            <a:chExt cx="3959" cy="3913"/>
          </a:xfrm>
        </p:grpSpPr>
        <p:grpSp>
          <p:nvGrpSpPr>
            <p:cNvPr id="2070" name="Group 1241"/>
            <p:cNvGrpSpPr>
              <a:grpSpLocks/>
            </p:cNvGrpSpPr>
            <p:nvPr/>
          </p:nvGrpSpPr>
          <p:grpSpPr bwMode="auto">
            <a:xfrm>
              <a:off x="-2291" y="-678"/>
              <a:ext cx="3959" cy="3913"/>
              <a:chOff x="-2291" y="-678"/>
              <a:chExt cx="3959" cy="3913"/>
            </a:xfrm>
          </p:grpSpPr>
          <p:grpSp>
            <p:nvGrpSpPr>
              <p:cNvPr id="2074" name="Group 1240"/>
              <p:cNvGrpSpPr>
                <a:grpSpLocks/>
              </p:cNvGrpSpPr>
              <p:nvPr/>
            </p:nvGrpSpPr>
            <p:grpSpPr bwMode="auto">
              <a:xfrm>
                <a:off x="-2291" y="-678"/>
                <a:ext cx="3959" cy="3913"/>
                <a:chOff x="-2291" y="-678"/>
                <a:chExt cx="3959" cy="3913"/>
              </a:xfrm>
            </p:grpSpPr>
            <p:sp>
              <p:nvSpPr>
                <p:cNvPr id="2085" name="Oval 673"/>
                <p:cNvSpPr>
                  <a:spLocks noChangeAspect="1" noChangeArrowheads="1"/>
                </p:cNvSpPr>
                <p:nvPr/>
              </p:nvSpPr>
              <p:spPr bwMode="auto">
                <a:xfrm rot="-6364596">
                  <a:off x="13" y="1574"/>
                  <a:ext cx="625" cy="626"/>
                </a:xfrm>
                <a:prstGeom prst="ellipse">
                  <a:avLst/>
                </a:prstGeom>
                <a:solidFill>
                  <a:schemeClr val="bg1"/>
                </a:solidFill>
                <a:ln w="9525" algn="ctr">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6" name="Line 674"/>
                <p:cNvSpPr>
                  <a:spLocks noChangeAspect="1" noChangeShapeType="1"/>
                </p:cNvSpPr>
                <p:nvPr/>
              </p:nvSpPr>
              <p:spPr bwMode="auto">
                <a:xfrm rot="-6364596">
                  <a:off x="178" y="1769"/>
                  <a:ext cx="0" cy="32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7" name="Line 675"/>
                <p:cNvSpPr>
                  <a:spLocks noChangeAspect="1" noChangeShapeType="1"/>
                </p:cNvSpPr>
                <p:nvPr/>
              </p:nvSpPr>
              <p:spPr bwMode="auto">
                <a:xfrm rot="-7739821">
                  <a:off x="197" y="1874"/>
                  <a:ext cx="110" cy="289"/>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8" name="AutoShape 676"/>
                <p:cNvSpPr>
                  <a:spLocks noChangeAspect="1" noChangeArrowheads="1"/>
                </p:cNvSpPr>
                <p:nvPr/>
              </p:nvSpPr>
              <p:spPr bwMode="auto">
                <a:xfrm rot="3151406">
                  <a:off x="96" y="1845"/>
                  <a:ext cx="225" cy="273"/>
                </a:xfrm>
                <a:prstGeom prst="triangle">
                  <a:avLst>
                    <a:gd name="adj" fmla="val 48560"/>
                  </a:avLst>
                </a:prstGeom>
                <a:solidFill>
                  <a:srgbClr val="C0C0C0"/>
                </a:solidFill>
                <a:ln w="9525" algn="ctr">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9" name="AutoShape 677"/>
                <p:cNvSpPr>
                  <a:spLocks noChangeAspect="1" noChangeArrowheads="1"/>
                </p:cNvSpPr>
                <p:nvPr/>
              </p:nvSpPr>
              <p:spPr bwMode="auto">
                <a:xfrm rot="4255347">
                  <a:off x="643" y="1839"/>
                  <a:ext cx="153" cy="14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929 w 21600"/>
                    <a:gd name="T13" fmla="*/ 5891 h 21600"/>
                    <a:gd name="T14" fmla="*/ 15671 w 21600"/>
                    <a:gd name="T15" fmla="*/ 15709 h 21600"/>
                  </a:gdLst>
                  <a:ahLst/>
                  <a:cxnLst>
                    <a:cxn ang="T8">
                      <a:pos x="T0" y="T1"/>
                    </a:cxn>
                    <a:cxn ang="T9">
                      <a:pos x="T2" y="T3"/>
                    </a:cxn>
                    <a:cxn ang="T10">
                      <a:pos x="T4" y="T5"/>
                    </a:cxn>
                    <a:cxn ang="T11">
                      <a:pos x="T6" y="T7"/>
                    </a:cxn>
                  </a:cxnLst>
                  <a:rect l="T12" t="T13" r="T14" b="T15"/>
                  <a:pathLst>
                    <a:path w="21600" h="21600">
                      <a:moveTo>
                        <a:pt x="0" y="0"/>
                      </a:moveTo>
                      <a:lnTo>
                        <a:pt x="8259" y="21600"/>
                      </a:lnTo>
                      <a:lnTo>
                        <a:pt x="13341"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90" name="Arc 88"/>
                <p:cNvSpPr>
                  <a:spLocks noChangeAspect="1"/>
                </p:cNvSpPr>
                <p:nvPr/>
              </p:nvSpPr>
              <p:spPr bwMode="auto">
                <a:xfrm rot="19987815" flipH="1">
                  <a:off x="539" y="2632"/>
                  <a:ext cx="333" cy="36"/>
                </a:xfrm>
                <a:custGeom>
                  <a:avLst/>
                  <a:gdLst>
                    <a:gd name="T0" fmla="*/ 0 w 42513"/>
                    <a:gd name="T1" fmla="*/ 0 h 21600"/>
                    <a:gd name="T2" fmla="*/ 0 w 42513"/>
                    <a:gd name="T3" fmla="*/ 0 h 21600"/>
                    <a:gd name="T4" fmla="*/ 0 w 42513"/>
                    <a:gd name="T5" fmla="*/ 0 h 21600"/>
                    <a:gd name="T6" fmla="*/ 0 60000 65536"/>
                    <a:gd name="T7" fmla="*/ 0 60000 65536"/>
                    <a:gd name="T8" fmla="*/ 0 60000 65536"/>
                    <a:gd name="T9" fmla="*/ 0 w 42513"/>
                    <a:gd name="T10" fmla="*/ 0 h 21600"/>
                    <a:gd name="T11" fmla="*/ 42513 w 42513"/>
                    <a:gd name="T12" fmla="*/ 21600 h 21600"/>
                  </a:gdLst>
                  <a:ahLst/>
                  <a:cxnLst>
                    <a:cxn ang="T6">
                      <a:pos x="T0" y="T1"/>
                    </a:cxn>
                    <a:cxn ang="T7">
                      <a:pos x="T2" y="T3"/>
                    </a:cxn>
                    <a:cxn ang="T8">
                      <a:pos x="T4" y="T5"/>
                    </a:cxn>
                  </a:cxnLst>
                  <a:rect l="T9" t="T10" r="T11" b="T12"/>
                  <a:pathLst>
                    <a:path w="42513" h="21600" fill="none" extrusionOk="0">
                      <a:moveTo>
                        <a:pt x="0" y="17320"/>
                      </a:moveTo>
                      <a:cubicBezTo>
                        <a:pt x="2037" y="7244"/>
                        <a:pt x="10892" y="-1"/>
                        <a:pt x="21172" y="0"/>
                      </a:cubicBezTo>
                      <a:cubicBezTo>
                        <a:pt x="31813" y="0"/>
                        <a:pt x="40869" y="7750"/>
                        <a:pt x="42512" y="18265"/>
                      </a:cubicBezTo>
                    </a:path>
                    <a:path w="42513" h="21600" stroke="0" extrusionOk="0">
                      <a:moveTo>
                        <a:pt x="0" y="17320"/>
                      </a:moveTo>
                      <a:cubicBezTo>
                        <a:pt x="2037" y="7244"/>
                        <a:pt x="10892" y="-1"/>
                        <a:pt x="21172" y="0"/>
                      </a:cubicBezTo>
                      <a:cubicBezTo>
                        <a:pt x="31813" y="0"/>
                        <a:pt x="40869" y="7750"/>
                        <a:pt x="42512" y="18265"/>
                      </a:cubicBezTo>
                      <a:lnTo>
                        <a:pt x="21172" y="21600"/>
                      </a:lnTo>
                      <a:lnTo>
                        <a:pt x="0" y="1732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091" name="Line 89"/>
                <p:cNvSpPr>
                  <a:spLocks noChangeAspect="1" noChangeShapeType="1"/>
                </p:cNvSpPr>
                <p:nvPr/>
              </p:nvSpPr>
              <p:spPr bwMode="auto">
                <a:xfrm rot="12367815" flipH="1">
                  <a:off x="74" y="2439"/>
                  <a:ext cx="1" cy="278"/>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92" name="AutoShape 94"/>
                <p:cNvSpPr>
                  <a:spLocks noChangeAspect="1" noChangeArrowheads="1"/>
                </p:cNvSpPr>
                <p:nvPr/>
              </p:nvSpPr>
              <p:spPr bwMode="auto">
                <a:xfrm rot="6982430" flipH="1">
                  <a:off x="57" y="692"/>
                  <a:ext cx="329" cy="3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29 w 21600"/>
                    <a:gd name="T13" fmla="*/ 2422 h 21600"/>
                    <a:gd name="T14" fmla="*/ 19171 w 21600"/>
                    <a:gd name="T15" fmla="*/ 19178 h 21600"/>
                  </a:gdLst>
                  <a:ahLst/>
                  <a:cxnLst>
                    <a:cxn ang="T8">
                      <a:pos x="T0" y="T1"/>
                    </a:cxn>
                    <a:cxn ang="T9">
                      <a:pos x="T2" y="T3"/>
                    </a:cxn>
                    <a:cxn ang="T10">
                      <a:pos x="T4" y="T5"/>
                    </a:cxn>
                    <a:cxn ang="T11">
                      <a:pos x="T6" y="T7"/>
                    </a:cxn>
                  </a:cxnLst>
                  <a:rect l="T12" t="T13" r="T14" b="T15"/>
                  <a:pathLst>
                    <a:path w="21600" h="21600">
                      <a:moveTo>
                        <a:pt x="0" y="0"/>
                      </a:moveTo>
                      <a:lnTo>
                        <a:pt x="1258" y="21600"/>
                      </a:lnTo>
                      <a:lnTo>
                        <a:pt x="20342" y="21600"/>
                      </a:lnTo>
                      <a:lnTo>
                        <a:pt x="21600" y="0"/>
                      </a:lnTo>
                      <a:lnTo>
                        <a:pt x="0" y="0"/>
                      </a:lnTo>
                      <a:close/>
                    </a:path>
                  </a:pathLst>
                </a:custGeom>
                <a:noFill/>
                <a:ln w="9525">
                  <a:solidFill>
                    <a:srgbClr val="0000FF"/>
                  </a:solidFill>
                  <a:miter lim="800000"/>
                  <a:headEnd/>
                  <a:tailEnd/>
                </a:ln>
                <a:extLst>
                  <a:ext uri="{909E8E84-426E-40DD-AFC4-6F175D3DCCD1}">
                    <a14:hiddenFill xmlns:a14="http://schemas.microsoft.com/office/drawing/2010/main">
                      <a:solidFill>
                        <a:srgbClr val="C0C0C0"/>
                      </a:solidFill>
                    </a14:hiddenFill>
                  </a:ext>
                </a:extLst>
              </p:spPr>
              <p:txBody>
                <a:bodyPr rot="10800000" vert="eaVert" wrap="none" anchor="ctr"/>
                <a:lstStyle/>
                <a:p>
                  <a:endParaRPr lang="ja-JP" altLang="en-US"/>
                </a:p>
              </p:txBody>
            </p:sp>
            <p:sp>
              <p:nvSpPr>
                <p:cNvPr id="2093" name="Arc 96"/>
                <p:cNvSpPr>
                  <a:spLocks noChangeAspect="1"/>
                </p:cNvSpPr>
                <p:nvPr/>
              </p:nvSpPr>
              <p:spPr bwMode="auto">
                <a:xfrm rot="13607681" flipV="1">
                  <a:off x="-1048" y="534"/>
                  <a:ext cx="1425" cy="3912"/>
                </a:xfrm>
                <a:custGeom>
                  <a:avLst/>
                  <a:gdLst>
                    <a:gd name="T0" fmla="*/ 0 w 7769"/>
                    <a:gd name="T1" fmla="*/ 0 h 21356"/>
                    <a:gd name="T2" fmla="*/ 0 w 7769"/>
                    <a:gd name="T3" fmla="*/ 0 h 21356"/>
                    <a:gd name="T4" fmla="*/ 0 w 7769"/>
                    <a:gd name="T5" fmla="*/ 1 h 21356"/>
                    <a:gd name="T6" fmla="*/ 0 60000 65536"/>
                    <a:gd name="T7" fmla="*/ 0 60000 65536"/>
                    <a:gd name="T8" fmla="*/ 0 60000 65536"/>
                    <a:gd name="T9" fmla="*/ 0 w 7769"/>
                    <a:gd name="T10" fmla="*/ 0 h 21356"/>
                    <a:gd name="T11" fmla="*/ 7769 w 7769"/>
                    <a:gd name="T12" fmla="*/ 21356 h 21356"/>
                  </a:gdLst>
                  <a:ahLst/>
                  <a:cxnLst>
                    <a:cxn ang="T6">
                      <a:pos x="T0" y="T1"/>
                    </a:cxn>
                    <a:cxn ang="T7">
                      <a:pos x="T2" y="T3"/>
                    </a:cxn>
                    <a:cxn ang="T8">
                      <a:pos x="T4" y="T5"/>
                    </a:cxn>
                  </a:cxnLst>
                  <a:rect l="T9" t="T10" r="T11" b="T12"/>
                  <a:pathLst>
                    <a:path w="7769" h="21356" fill="none" extrusionOk="0">
                      <a:moveTo>
                        <a:pt x="3239" y="0"/>
                      </a:moveTo>
                      <a:cubicBezTo>
                        <a:pt x="4788" y="235"/>
                        <a:pt x="6307" y="638"/>
                        <a:pt x="7769" y="1201"/>
                      </a:cubicBezTo>
                    </a:path>
                    <a:path w="7769" h="21356" stroke="0" extrusionOk="0">
                      <a:moveTo>
                        <a:pt x="3239" y="0"/>
                      </a:moveTo>
                      <a:cubicBezTo>
                        <a:pt x="4788" y="235"/>
                        <a:pt x="6307" y="638"/>
                        <a:pt x="7769" y="1201"/>
                      </a:cubicBezTo>
                      <a:lnTo>
                        <a:pt x="0" y="21356"/>
                      </a:lnTo>
                      <a:lnTo>
                        <a:pt x="3239"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endParaRPr lang="ja-JP" altLang="en-US"/>
                </a:p>
              </p:txBody>
            </p:sp>
            <p:sp>
              <p:nvSpPr>
                <p:cNvPr id="2094" name="Arc 98"/>
                <p:cNvSpPr>
                  <a:spLocks noChangeAspect="1"/>
                </p:cNvSpPr>
                <p:nvPr/>
              </p:nvSpPr>
              <p:spPr bwMode="auto">
                <a:xfrm rot="-9014224">
                  <a:off x="302" y="969"/>
                  <a:ext cx="420" cy="326"/>
                </a:xfrm>
                <a:custGeom>
                  <a:avLst/>
                  <a:gdLst>
                    <a:gd name="T0" fmla="*/ 0 w 43200"/>
                    <a:gd name="T1" fmla="*/ 0 h 33704"/>
                    <a:gd name="T2" fmla="*/ 0 w 43200"/>
                    <a:gd name="T3" fmla="*/ 0 h 33704"/>
                    <a:gd name="T4" fmla="*/ 0 w 43200"/>
                    <a:gd name="T5" fmla="*/ 0 h 33704"/>
                    <a:gd name="T6" fmla="*/ 0 60000 65536"/>
                    <a:gd name="T7" fmla="*/ 0 60000 65536"/>
                    <a:gd name="T8" fmla="*/ 0 60000 65536"/>
                    <a:gd name="T9" fmla="*/ 0 w 43200"/>
                    <a:gd name="T10" fmla="*/ 0 h 33704"/>
                    <a:gd name="T11" fmla="*/ 43200 w 43200"/>
                    <a:gd name="T12" fmla="*/ 33704 h 33704"/>
                  </a:gdLst>
                  <a:ahLst/>
                  <a:cxnLst>
                    <a:cxn ang="T6">
                      <a:pos x="T0" y="T1"/>
                    </a:cxn>
                    <a:cxn ang="T7">
                      <a:pos x="T2" y="T3"/>
                    </a:cxn>
                    <a:cxn ang="T8">
                      <a:pos x="T4" y="T5"/>
                    </a:cxn>
                  </a:cxnLst>
                  <a:rect l="T9" t="T10" r="T11" b="T12"/>
                  <a:pathLst>
                    <a:path w="43200" h="33704" fill="none"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path>
                    <a:path w="43200" h="33704" stroke="0"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lnTo>
                        <a:pt x="21600" y="12104"/>
                      </a:lnTo>
                      <a:lnTo>
                        <a:pt x="43170" y="10972"/>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ja-JP" altLang="en-US"/>
                </a:p>
              </p:txBody>
            </p:sp>
            <p:sp>
              <p:nvSpPr>
                <p:cNvPr id="2095" name="Line 100"/>
                <p:cNvSpPr>
                  <a:spLocks noChangeAspect="1" noChangeShapeType="1"/>
                </p:cNvSpPr>
                <p:nvPr/>
              </p:nvSpPr>
              <p:spPr bwMode="auto">
                <a:xfrm rot="12060000" flipV="1">
                  <a:off x="356" y="770"/>
                  <a:ext cx="29" cy="312"/>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96" name="AutoShape 102"/>
                <p:cNvSpPr>
                  <a:spLocks noChangeAspect="1" noChangeArrowheads="1"/>
                </p:cNvSpPr>
                <p:nvPr/>
              </p:nvSpPr>
              <p:spPr bwMode="auto">
                <a:xfrm rot="11327417" flipH="1">
                  <a:off x="1276" y="1391"/>
                  <a:ext cx="328" cy="33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37 w 21600"/>
                    <a:gd name="T13" fmla="*/ 2407 h 21600"/>
                    <a:gd name="T14" fmla="*/ 19163 w 21600"/>
                    <a:gd name="T15" fmla="*/ 19193 h 21600"/>
                  </a:gdLst>
                  <a:ahLst/>
                  <a:cxnLst>
                    <a:cxn ang="T8">
                      <a:pos x="T0" y="T1"/>
                    </a:cxn>
                    <a:cxn ang="T9">
                      <a:pos x="T2" y="T3"/>
                    </a:cxn>
                    <a:cxn ang="T10">
                      <a:pos x="T4" y="T5"/>
                    </a:cxn>
                    <a:cxn ang="T11">
                      <a:pos x="T6" y="T7"/>
                    </a:cxn>
                  </a:cxnLst>
                  <a:rect l="T12" t="T13" r="T14" b="T15"/>
                  <a:pathLst>
                    <a:path w="21600" h="21600">
                      <a:moveTo>
                        <a:pt x="0" y="0"/>
                      </a:moveTo>
                      <a:lnTo>
                        <a:pt x="1258" y="21600"/>
                      </a:lnTo>
                      <a:lnTo>
                        <a:pt x="20342" y="21600"/>
                      </a:lnTo>
                      <a:lnTo>
                        <a:pt x="21600" y="0"/>
                      </a:lnTo>
                      <a:lnTo>
                        <a:pt x="0" y="0"/>
                      </a:lnTo>
                      <a:close/>
                    </a:path>
                  </a:pathLst>
                </a:custGeom>
                <a:noFill/>
                <a:ln w="9525">
                  <a:solidFill>
                    <a:srgbClr val="0000FF"/>
                  </a:solidFill>
                  <a:miter lim="800000"/>
                  <a:headEnd/>
                  <a:tailEnd/>
                </a:ln>
                <a:extLst>
                  <a:ext uri="{909E8E84-426E-40DD-AFC4-6F175D3DCCD1}">
                    <a14:hiddenFill xmlns:a14="http://schemas.microsoft.com/office/drawing/2010/main">
                      <a:solidFill>
                        <a:srgbClr val="C0C0C0">
                          <a:alpha val="89803"/>
                        </a:srgbClr>
                      </a:solidFill>
                    </a14:hiddenFill>
                  </a:ext>
                </a:extLst>
              </p:spPr>
              <p:txBody>
                <a:bodyPr rot="10800000" wrap="none" anchor="ctr"/>
                <a:lstStyle/>
                <a:p>
                  <a:endParaRPr lang="ja-JP" altLang="en-US"/>
                </a:p>
              </p:txBody>
            </p:sp>
            <p:sp>
              <p:nvSpPr>
                <p:cNvPr id="2097" name="Arc 104"/>
                <p:cNvSpPr>
                  <a:spLocks noChangeAspect="1"/>
                </p:cNvSpPr>
                <p:nvPr/>
              </p:nvSpPr>
              <p:spPr bwMode="auto">
                <a:xfrm rot="17952664" flipV="1">
                  <a:off x="-1000" y="-437"/>
                  <a:ext cx="1423" cy="3912"/>
                </a:xfrm>
                <a:custGeom>
                  <a:avLst/>
                  <a:gdLst>
                    <a:gd name="T0" fmla="*/ 0 w 7769"/>
                    <a:gd name="T1" fmla="*/ 0 h 21356"/>
                    <a:gd name="T2" fmla="*/ 0 w 7769"/>
                    <a:gd name="T3" fmla="*/ 0 h 21356"/>
                    <a:gd name="T4" fmla="*/ 0 w 7769"/>
                    <a:gd name="T5" fmla="*/ 1 h 21356"/>
                    <a:gd name="T6" fmla="*/ 0 60000 65536"/>
                    <a:gd name="T7" fmla="*/ 0 60000 65536"/>
                    <a:gd name="T8" fmla="*/ 0 60000 65536"/>
                    <a:gd name="T9" fmla="*/ 0 w 7769"/>
                    <a:gd name="T10" fmla="*/ 0 h 21356"/>
                    <a:gd name="T11" fmla="*/ 7769 w 7769"/>
                    <a:gd name="T12" fmla="*/ 21356 h 21356"/>
                  </a:gdLst>
                  <a:ahLst/>
                  <a:cxnLst>
                    <a:cxn ang="T6">
                      <a:pos x="T0" y="T1"/>
                    </a:cxn>
                    <a:cxn ang="T7">
                      <a:pos x="T2" y="T3"/>
                    </a:cxn>
                    <a:cxn ang="T8">
                      <a:pos x="T4" y="T5"/>
                    </a:cxn>
                  </a:cxnLst>
                  <a:rect l="T9" t="T10" r="T11" b="T12"/>
                  <a:pathLst>
                    <a:path w="7769" h="21356" fill="none" extrusionOk="0">
                      <a:moveTo>
                        <a:pt x="3239" y="0"/>
                      </a:moveTo>
                      <a:cubicBezTo>
                        <a:pt x="4788" y="235"/>
                        <a:pt x="6307" y="638"/>
                        <a:pt x="7769" y="1201"/>
                      </a:cubicBezTo>
                    </a:path>
                    <a:path w="7769" h="21356" stroke="0" extrusionOk="0">
                      <a:moveTo>
                        <a:pt x="3239" y="0"/>
                      </a:moveTo>
                      <a:cubicBezTo>
                        <a:pt x="4788" y="235"/>
                        <a:pt x="6307" y="638"/>
                        <a:pt x="7769" y="1201"/>
                      </a:cubicBezTo>
                      <a:lnTo>
                        <a:pt x="0" y="21356"/>
                      </a:lnTo>
                      <a:lnTo>
                        <a:pt x="3239"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endParaRPr lang="ja-JP" altLang="en-US"/>
                </a:p>
              </p:txBody>
            </p:sp>
            <p:sp>
              <p:nvSpPr>
                <p:cNvPr id="2098" name="Arc 105"/>
                <p:cNvSpPr>
                  <a:spLocks noChangeAspect="1"/>
                </p:cNvSpPr>
                <p:nvPr/>
              </p:nvSpPr>
              <p:spPr bwMode="auto">
                <a:xfrm rot="-3949241">
                  <a:off x="792" y="2603"/>
                  <a:ext cx="209" cy="141"/>
                </a:xfrm>
                <a:custGeom>
                  <a:avLst/>
                  <a:gdLst>
                    <a:gd name="T0" fmla="*/ 0 w 21600"/>
                    <a:gd name="T1" fmla="*/ 0 h 12476"/>
                    <a:gd name="T2" fmla="*/ 0 w 21600"/>
                    <a:gd name="T3" fmla="*/ 0 h 12476"/>
                    <a:gd name="T4" fmla="*/ 0 w 21600"/>
                    <a:gd name="T5" fmla="*/ 0 h 12476"/>
                    <a:gd name="T6" fmla="*/ 0 60000 65536"/>
                    <a:gd name="T7" fmla="*/ 0 60000 65536"/>
                    <a:gd name="T8" fmla="*/ 0 60000 65536"/>
                    <a:gd name="T9" fmla="*/ 0 w 21600"/>
                    <a:gd name="T10" fmla="*/ 0 h 12476"/>
                    <a:gd name="T11" fmla="*/ 21600 w 21600"/>
                    <a:gd name="T12" fmla="*/ 12476 h 12476"/>
                  </a:gdLst>
                  <a:ahLst/>
                  <a:cxnLst>
                    <a:cxn ang="T6">
                      <a:pos x="T0" y="T1"/>
                    </a:cxn>
                    <a:cxn ang="T7">
                      <a:pos x="T2" y="T3"/>
                    </a:cxn>
                    <a:cxn ang="T8">
                      <a:pos x="T4" y="T5"/>
                    </a:cxn>
                  </a:cxnLst>
                  <a:rect l="T9" t="T10" r="T11" b="T12"/>
                  <a:pathLst>
                    <a:path w="21600" h="12476" fill="none" extrusionOk="0">
                      <a:moveTo>
                        <a:pt x="17632" y="0"/>
                      </a:moveTo>
                      <a:cubicBezTo>
                        <a:pt x="20194" y="3620"/>
                        <a:pt x="21579" y="7942"/>
                        <a:pt x="21599" y="12378"/>
                      </a:cubicBezTo>
                    </a:path>
                    <a:path w="21600" h="12476" stroke="0" extrusionOk="0">
                      <a:moveTo>
                        <a:pt x="17632" y="0"/>
                      </a:moveTo>
                      <a:cubicBezTo>
                        <a:pt x="20194" y="3620"/>
                        <a:pt x="21579" y="7942"/>
                        <a:pt x="21599" y="12378"/>
                      </a:cubicBezTo>
                      <a:lnTo>
                        <a:pt x="0" y="12476"/>
                      </a:lnTo>
                      <a:lnTo>
                        <a:pt x="17632"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ja-JP" altLang="en-US"/>
                </a:p>
              </p:txBody>
            </p:sp>
            <p:sp>
              <p:nvSpPr>
                <p:cNvPr id="2099" name="Arc 106"/>
                <p:cNvSpPr>
                  <a:spLocks noChangeAspect="1"/>
                </p:cNvSpPr>
                <p:nvPr/>
              </p:nvSpPr>
              <p:spPr bwMode="auto">
                <a:xfrm rot="-4669241">
                  <a:off x="1052" y="1755"/>
                  <a:ext cx="421" cy="327"/>
                </a:xfrm>
                <a:custGeom>
                  <a:avLst/>
                  <a:gdLst>
                    <a:gd name="T0" fmla="*/ 0 w 43200"/>
                    <a:gd name="T1" fmla="*/ 0 h 33704"/>
                    <a:gd name="T2" fmla="*/ 0 w 43200"/>
                    <a:gd name="T3" fmla="*/ 0 h 33704"/>
                    <a:gd name="T4" fmla="*/ 0 w 43200"/>
                    <a:gd name="T5" fmla="*/ 0 h 33704"/>
                    <a:gd name="T6" fmla="*/ 0 60000 65536"/>
                    <a:gd name="T7" fmla="*/ 0 60000 65536"/>
                    <a:gd name="T8" fmla="*/ 0 60000 65536"/>
                    <a:gd name="T9" fmla="*/ 0 w 43200"/>
                    <a:gd name="T10" fmla="*/ 0 h 33704"/>
                    <a:gd name="T11" fmla="*/ 43200 w 43200"/>
                    <a:gd name="T12" fmla="*/ 33704 h 33704"/>
                  </a:gdLst>
                  <a:ahLst/>
                  <a:cxnLst>
                    <a:cxn ang="T6">
                      <a:pos x="T0" y="T1"/>
                    </a:cxn>
                    <a:cxn ang="T7">
                      <a:pos x="T2" y="T3"/>
                    </a:cxn>
                    <a:cxn ang="T8">
                      <a:pos x="T4" y="T5"/>
                    </a:cxn>
                  </a:cxnLst>
                  <a:rect l="T9" t="T10" r="T11" b="T12"/>
                  <a:pathLst>
                    <a:path w="43200" h="33704" fill="none"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path>
                    <a:path w="43200" h="33704" stroke="0"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lnTo>
                        <a:pt x="21600" y="12104"/>
                      </a:lnTo>
                      <a:lnTo>
                        <a:pt x="43170" y="10972"/>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ja-JP" altLang="en-US"/>
                </a:p>
              </p:txBody>
            </p:sp>
            <p:sp>
              <p:nvSpPr>
                <p:cNvPr id="2100" name="Line 107"/>
                <p:cNvSpPr>
                  <a:spLocks noChangeAspect="1" noChangeShapeType="1"/>
                </p:cNvSpPr>
                <p:nvPr/>
              </p:nvSpPr>
              <p:spPr bwMode="auto">
                <a:xfrm rot="17163574" flipV="1">
                  <a:off x="1143" y="2504"/>
                  <a:ext cx="30" cy="324"/>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01" name="Line 108"/>
                <p:cNvSpPr>
                  <a:spLocks noChangeAspect="1" noChangeShapeType="1"/>
                </p:cNvSpPr>
                <p:nvPr/>
              </p:nvSpPr>
              <p:spPr bwMode="auto">
                <a:xfrm rot="16440000" flipV="1">
                  <a:off x="1398" y="1559"/>
                  <a:ext cx="31" cy="323"/>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02" name="AutoShape 110"/>
                <p:cNvSpPr>
                  <a:spLocks noChangeAspect="1" noChangeArrowheads="1"/>
                </p:cNvSpPr>
                <p:nvPr/>
              </p:nvSpPr>
              <p:spPr bwMode="auto">
                <a:xfrm rot="15557886" flipH="1">
                  <a:off x="995" y="2750"/>
                  <a:ext cx="326" cy="33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52 w 21600"/>
                    <a:gd name="T13" fmla="*/ 2400 h 21600"/>
                    <a:gd name="T14" fmla="*/ 19148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1258" y="21600"/>
                      </a:lnTo>
                      <a:lnTo>
                        <a:pt x="20342" y="21600"/>
                      </a:lnTo>
                      <a:lnTo>
                        <a:pt x="21600" y="0"/>
                      </a:lnTo>
                      <a:lnTo>
                        <a:pt x="0" y="0"/>
                      </a:lnTo>
                      <a:close/>
                    </a:path>
                  </a:pathLst>
                </a:custGeom>
                <a:noFill/>
                <a:ln w="9525">
                  <a:solidFill>
                    <a:srgbClr val="0000FF"/>
                  </a:solidFill>
                  <a:miter lim="800000"/>
                  <a:headEnd/>
                  <a:tailEnd/>
                </a:ln>
                <a:extLst>
                  <a:ext uri="{909E8E84-426E-40DD-AFC4-6F175D3DCCD1}">
                    <a14:hiddenFill xmlns:a14="http://schemas.microsoft.com/office/drawing/2010/main">
                      <a:solidFill>
                        <a:srgbClr val="C0C0C0"/>
                      </a:solidFill>
                    </a14:hiddenFill>
                  </a:ext>
                </a:extLst>
              </p:spPr>
              <p:txBody>
                <a:bodyPr vert="eaVert" wrap="none" anchor="ctr"/>
                <a:lstStyle/>
                <a:p>
                  <a:endParaRPr lang="ja-JP" altLang="en-US"/>
                </a:p>
              </p:txBody>
            </p:sp>
            <p:sp>
              <p:nvSpPr>
                <p:cNvPr id="2103" name="Arc 112"/>
                <p:cNvSpPr>
                  <a:spLocks noChangeAspect="1"/>
                </p:cNvSpPr>
                <p:nvPr/>
              </p:nvSpPr>
              <p:spPr bwMode="auto">
                <a:xfrm rot="583132" flipV="1">
                  <a:off x="-98" y="-678"/>
                  <a:ext cx="1424" cy="3913"/>
                </a:xfrm>
                <a:custGeom>
                  <a:avLst/>
                  <a:gdLst>
                    <a:gd name="T0" fmla="*/ 0 w 7769"/>
                    <a:gd name="T1" fmla="*/ 0 h 21356"/>
                    <a:gd name="T2" fmla="*/ 0 w 7769"/>
                    <a:gd name="T3" fmla="*/ 0 h 21356"/>
                    <a:gd name="T4" fmla="*/ 0 w 7769"/>
                    <a:gd name="T5" fmla="*/ 1 h 21356"/>
                    <a:gd name="T6" fmla="*/ 0 60000 65536"/>
                    <a:gd name="T7" fmla="*/ 0 60000 65536"/>
                    <a:gd name="T8" fmla="*/ 0 60000 65536"/>
                    <a:gd name="T9" fmla="*/ 0 w 7769"/>
                    <a:gd name="T10" fmla="*/ 0 h 21356"/>
                    <a:gd name="T11" fmla="*/ 7769 w 7769"/>
                    <a:gd name="T12" fmla="*/ 21356 h 21356"/>
                  </a:gdLst>
                  <a:ahLst/>
                  <a:cxnLst>
                    <a:cxn ang="T6">
                      <a:pos x="T0" y="T1"/>
                    </a:cxn>
                    <a:cxn ang="T7">
                      <a:pos x="T2" y="T3"/>
                    </a:cxn>
                    <a:cxn ang="T8">
                      <a:pos x="T4" y="T5"/>
                    </a:cxn>
                  </a:cxnLst>
                  <a:rect l="T9" t="T10" r="T11" b="T12"/>
                  <a:pathLst>
                    <a:path w="7769" h="21356" fill="none" extrusionOk="0">
                      <a:moveTo>
                        <a:pt x="3239" y="0"/>
                      </a:moveTo>
                      <a:cubicBezTo>
                        <a:pt x="4788" y="235"/>
                        <a:pt x="6307" y="638"/>
                        <a:pt x="7769" y="1201"/>
                      </a:cubicBezTo>
                    </a:path>
                    <a:path w="7769" h="21356" stroke="0" extrusionOk="0">
                      <a:moveTo>
                        <a:pt x="3239" y="0"/>
                      </a:moveTo>
                      <a:cubicBezTo>
                        <a:pt x="4788" y="235"/>
                        <a:pt x="6307" y="638"/>
                        <a:pt x="7769" y="1201"/>
                      </a:cubicBezTo>
                      <a:lnTo>
                        <a:pt x="0" y="21356"/>
                      </a:lnTo>
                      <a:lnTo>
                        <a:pt x="3239"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ja-JP" altLang="en-US"/>
                </a:p>
              </p:txBody>
            </p:sp>
            <p:sp>
              <p:nvSpPr>
                <p:cNvPr id="2104" name="Arc 114"/>
                <p:cNvSpPr>
                  <a:spLocks noChangeAspect="1"/>
                </p:cNvSpPr>
                <p:nvPr/>
              </p:nvSpPr>
              <p:spPr bwMode="auto">
                <a:xfrm rot="-438768">
                  <a:off x="547" y="2710"/>
                  <a:ext cx="421" cy="325"/>
                </a:xfrm>
                <a:custGeom>
                  <a:avLst/>
                  <a:gdLst>
                    <a:gd name="T0" fmla="*/ 0 w 43200"/>
                    <a:gd name="T1" fmla="*/ 0 h 33704"/>
                    <a:gd name="T2" fmla="*/ 0 w 43200"/>
                    <a:gd name="T3" fmla="*/ 0 h 33704"/>
                    <a:gd name="T4" fmla="*/ 0 w 43200"/>
                    <a:gd name="T5" fmla="*/ 0 h 33704"/>
                    <a:gd name="T6" fmla="*/ 0 60000 65536"/>
                    <a:gd name="T7" fmla="*/ 0 60000 65536"/>
                    <a:gd name="T8" fmla="*/ 0 60000 65536"/>
                    <a:gd name="T9" fmla="*/ 0 w 43200"/>
                    <a:gd name="T10" fmla="*/ 0 h 33704"/>
                    <a:gd name="T11" fmla="*/ 43200 w 43200"/>
                    <a:gd name="T12" fmla="*/ 33704 h 33704"/>
                  </a:gdLst>
                  <a:ahLst/>
                  <a:cxnLst>
                    <a:cxn ang="T6">
                      <a:pos x="T0" y="T1"/>
                    </a:cxn>
                    <a:cxn ang="T7">
                      <a:pos x="T2" y="T3"/>
                    </a:cxn>
                    <a:cxn ang="T8">
                      <a:pos x="T4" y="T5"/>
                    </a:cxn>
                  </a:cxnLst>
                  <a:rect l="T9" t="T10" r="T11" b="T12"/>
                  <a:pathLst>
                    <a:path w="43200" h="33704" fill="none"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path>
                    <a:path w="43200" h="33704" stroke="0"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lnTo>
                        <a:pt x="21600" y="12104"/>
                      </a:lnTo>
                      <a:lnTo>
                        <a:pt x="43170" y="10972"/>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105" name="AutoShape 693"/>
                <p:cNvSpPr>
                  <a:spLocks noChangeAspect="1" noChangeArrowheads="1"/>
                </p:cNvSpPr>
                <p:nvPr/>
              </p:nvSpPr>
              <p:spPr bwMode="auto">
                <a:xfrm rot="-9750469">
                  <a:off x="177" y="2201"/>
                  <a:ext cx="153" cy="2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941 w 21600"/>
                    <a:gd name="T13" fmla="*/ 4870 h 21600"/>
                    <a:gd name="T14" fmla="*/ 16659 w 21600"/>
                    <a:gd name="T15" fmla="*/ 16730 h 21600"/>
                  </a:gdLst>
                  <a:ahLst/>
                  <a:cxnLst>
                    <a:cxn ang="T8">
                      <a:pos x="T0" y="T1"/>
                    </a:cxn>
                    <a:cxn ang="T9">
                      <a:pos x="T2" y="T3"/>
                    </a:cxn>
                    <a:cxn ang="T10">
                      <a:pos x="T4" y="T5"/>
                    </a:cxn>
                    <a:cxn ang="T11">
                      <a:pos x="T6" y="T7"/>
                    </a:cxn>
                  </a:cxnLst>
                  <a:rect l="T12" t="T13" r="T14" b="T15"/>
                  <a:pathLst>
                    <a:path w="21600" h="21600">
                      <a:moveTo>
                        <a:pt x="0" y="0"/>
                      </a:moveTo>
                      <a:lnTo>
                        <a:pt x="6156" y="21600"/>
                      </a:lnTo>
                      <a:lnTo>
                        <a:pt x="15444"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6" name="Arc 694"/>
                <p:cNvSpPr>
                  <a:spLocks noChangeAspect="1"/>
                </p:cNvSpPr>
                <p:nvPr/>
              </p:nvSpPr>
              <p:spPr bwMode="auto">
                <a:xfrm rot="10454139">
                  <a:off x="97" y="1561"/>
                  <a:ext cx="719" cy="928"/>
                </a:xfrm>
                <a:custGeom>
                  <a:avLst/>
                  <a:gdLst>
                    <a:gd name="T0" fmla="*/ 0 w 33438"/>
                    <a:gd name="T1" fmla="*/ 0 h 43200"/>
                    <a:gd name="T2" fmla="*/ 0 w 33438"/>
                    <a:gd name="T3" fmla="*/ 0 h 43200"/>
                    <a:gd name="T4" fmla="*/ 0 w 33438"/>
                    <a:gd name="T5" fmla="*/ 0 h 43200"/>
                    <a:gd name="T6" fmla="*/ 0 60000 65536"/>
                    <a:gd name="T7" fmla="*/ 0 60000 65536"/>
                    <a:gd name="T8" fmla="*/ 0 60000 65536"/>
                  </a:gdLst>
                  <a:ahLst/>
                  <a:cxnLst>
                    <a:cxn ang="T6">
                      <a:pos x="T0" y="T1"/>
                    </a:cxn>
                    <a:cxn ang="T7">
                      <a:pos x="T2" y="T3"/>
                    </a:cxn>
                    <a:cxn ang="T8">
                      <a:pos x="T4" y="T5"/>
                    </a:cxn>
                  </a:cxnLst>
                  <a:rect l="0" t="0" r="r" b="b"/>
                  <a:pathLst>
                    <a:path w="33438" h="43200" fill="none" extrusionOk="0">
                      <a:moveTo>
                        <a:pt x="23803" y="43087"/>
                      </a:moveTo>
                      <a:cubicBezTo>
                        <a:pt x="23071" y="43162"/>
                        <a:pt x="22335" y="43199"/>
                        <a:pt x="21600" y="43200"/>
                      </a:cubicBezTo>
                      <a:cubicBezTo>
                        <a:pt x="9670" y="43200"/>
                        <a:pt x="0" y="33529"/>
                        <a:pt x="0" y="21600"/>
                      </a:cubicBezTo>
                      <a:cubicBezTo>
                        <a:pt x="0" y="9670"/>
                        <a:pt x="9670" y="0"/>
                        <a:pt x="21600" y="0"/>
                      </a:cubicBezTo>
                      <a:cubicBezTo>
                        <a:pt x="25805" y="-1"/>
                        <a:pt x="29920" y="1227"/>
                        <a:pt x="33438" y="3532"/>
                      </a:cubicBezTo>
                    </a:path>
                    <a:path w="33438" h="43200" stroke="0" extrusionOk="0">
                      <a:moveTo>
                        <a:pt x="23803" y="43087"/>
                      </a:moveTo>
                      <a:cubicBezTo>
                        <a:pt x="23071" y="43162"/>
                        <a:pt x="22335" y="43199"/>
                        <a:pt x="21600" y="43200"/>
                      </a:cubicBezTo>
                      <a:cubicBezTo>
                        <a:pt x="9670" y="43200"/>
                        <a:pt x="0" y="33529"/>
                        <a:pt x="0" y="21600"/>
                      </a:cubicBezTo>
                      <a:cubicBezTo>
                        <a:pt x="0" y="9670"/>
                        <a:pt x="9670" y="0"/>
                        <a:pt x="21600" y="0"/>
                      </a:cubicBezTo>
                      <a:cubicBezTo>
                        <a:pt x="25805" y="-1"/>
                        <a:pt x="29920" y="1227"/>
                        <a:pt x="33438" y="3532"/>
                      </a:cubicBezTo>
                      <a:lnTo>
                        <a:pt x="21600" y="21600"/>
                      </a:lnTo>
                      <a:lnTo>
                        <a:pt x="23803" y="43087"/>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7" name="AutoShape 695"/>
                <p:cNvSpPr>
                  <a:spLocks noChangeAspect="1" noChangeArrowheads="1"/>
                </p:cNvSpPr>
                <p:nvPr/>
              </p:nvSpPr>
              <p:spPr bwMode="auto">
                <a:xfrm rot="6702993">
                  <a:off x="597" y="2055"/>
                  <a:ext cx="154" cy="2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48 w 21600"/>
                    <a:gd name="T13" fmla="*/ 4300 h 21600"/>
                    <a:gd name="T14" fmla="*/ 17252 w 21600"/>
                    <a:gd name="T15" fmla="*/ 17300 h 21600"/>
                  </a:gdLst>
                  <a:ahLst/>
                  <a:cxnLst>
                    <a:cxn ang="T8">
                      <a:pos x="T0" y="T1"/>
                    </a:cxn>
                    <a:cxn ang="T9">
                      <a:pos x="T2" y="T3"/>
                    </a:cxn>
                    <a:cxn ang="T10">
                      <a:pos x="T4" y="T5"/>
                    </a:cxn>
                    <a:cxn ang="T11">
                      <a:pos x="T6" y="T7"/>
                    </a:cxn>
                  </a:cxnLst>
                  <a:rect l="T12" t="T13" r="T14" b="T15"/>
                  <a:pathLst>
                    <a:path w="21600" h="21600">
                      <a:moveTo>
                        <a:pt x="0" y="0"/>
                      </a:moveTo>
                      <a:lnTo>
                        <a:pt x="5089" y="21600"/>
                      </a:lnTo>
                      <a:lnTo>
                        <a:pt x="16511"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8" name="AutoShape 696"/>
                <p:cNvSpPr>
                  <a:spLocks noChangeAspect="1" noChangeArrowheads="1"/>
                </p:cNvSpPr>
                <p:nvPr/>
              </p:nvSpPr>
              <p:spPr bwMode="auto">
                <a:xfrm rot="2114139">
                  <a:off x="652" y="1347"/>
                  <a:ext cx="205" cy="257"/>
                </a:xfrm>
                <a:prstGeom prst="roundRect">
                  <a:avLst>
                    <a:gd name="adj" fmla="val 16667"/>
                  </a:avLst>
                </a:prstGeom>
                <a:solidFill>
                  <a:schemeClr val="bg1"/>
                </a:solidFill>
                <a:ln>
                  <a:noFill/>
                </a:ln>
                <a:effectLst/>
                <a:extLst>
                  <a:ext uri="{91240B29-F687-4F45-9708-019B960494DF}">
                    <a14:hiddenLine xmlns:a14="http://schemas.microsoft.com/office/drawing/2010/main" w="6350">
                      <a:solidFill>
                        <a:srgbClr val="C0C0C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9" name="AutoShape 697"/>
                <p:cNvSpPr>
                  <a:spLocks noChangeAspect="1" noChangeArrowheads="1"/>
                </p:cNvSpPr>
                <p:nvPr/>
              </p:nvSpPr>
              <p:spPr bwMode="auto">
                <a:xfrm rot="8946326">
                  <a:off x="432" y="2182"/>
                  <a:ext cx="155" cy="26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17 w 21600"/>
                    <a:gd name="T13" fmla="*/ 5016 h 21600"/>
                    <a:gd name="T14" fmla="*/ 16583 w 21600"/>
                    <a:gd name="T15" fmla="*/ 16584 h 21600"/>
                  </a:gdLst>
                  <a:ahLst/>
                  <a:cxnLst>
                    <a:cxn ang="T8">
                      <a:pos x="T0" y="T1"/>
                    </a:cxn>
                    <a:cxn ang="T9">
                      <a:pos x="T2" y="T3"/>
                    </a:cxn>
                    <a:cxn ang="T10">
                      <a:pos x="T4" y="T5"/>
                    </a:cxn>
                    <a:cxn ang="T11">
                      <a:pos x="T6" y="T7"/>
                    </a:cxn>
                  </a:cxnLst>
                  <a:rect l="T12" t="T13" r="T14" b="T15"/>
                  <a:pathLst>
                    <a:path w="21600" h="21600">
                      <a:moveTo>
                        <a:pt x="0" y="0"/>
                      </a:moveTo>
                      <a:lnTo>
                        <a:pt x="6506" y="21600"/>
                      </a:lnTo>
                      <a:lnTo>
                        <a:pt x="15094"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10" name="AutoShape 698"/>
                <p:cNvSpPr>
                  <a:spLocks noChangeAspect="1" noChangeArrowheads="1"/>
                </p:cNvSpPr>
                <p:nvPr/>
              </p:nvSpPr>
              <p:spPr bwMode="auto">
                <a:xfrm rot="255317">
                  <a:off x="266" y="1533"/>
                  <a:ext cx="131" cy="5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68 w 21600"/>
                    <a:gd name="T13" fmla="*/ 3024 h 21600"/>
                    <a:gd name="T14" fmla="*/ 18632 w 21600"/>
                    <a:gd name="T15" fmla="*/ 18576 h 21600"/>
                  </a:gdLst>
                  <a:ahLst/>
                  <a:cxnLst>
                    <a:cxn ang="T8">
                      <a:pos x="T0" y="T1"/>
                    </a:cxn>
                    <a:cxn ang="T9">
                      <a:pos x="T2" y="T3"/>
                    </a:cxn>
                    <a:cxn ang="T10">
                      <a:pos x="T4" y="T5"/>
                    </a:cxn>
                    <a:cxn ang="T11">
                      <a:pos x="T6" y="T7"/>
                    </a:cxn>
                  </a:cxnLst>
                  <a:rect l="T12" t="T13" r="T14" b="T15"/>
                  <a:pathLst>
                    <a:path w="21600" h="21600">
                      <a:moveTo>
                        <a:pt x="0" y="0"/>
                      </a:moveTo>
                      <a:lnTo>
                        <a:pt x="2233" y="21600"/>
                      </a:lnTo>
                      <a:lnTo>
                        <a:pt x="19367" y="21600"/>
                      </a:lnTo>
                      <a:lnTo>
                        <a:pt x="21600" y="0"/>
                      </a:lnTo>
                      <a:lnTo>
                        <a:pt x="0" y="0"/>
                      </a:lnTo>
                      <a:close/>
                    </a:path>
                  </a:pathLst>
                </a:custGeom>
                <a:solidFill>
                  <a:schemeClr val="bg1"/>
                </a:solidFill>
                <a:ln>
                  <a:noFill/>
                </a:ln>
                <a:effectLst/>
                <a:extLst>
                  <a:ext uri="{91240B29-F687-4F45-9708-019B960494DF}">
                    <a14:hiddenLine xmlns:a14="http://schemas.microsoft.com/office/drawing/2010/main" w="6350">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11" name="Line 699"/>
                <p:cNvSpPr>
                  <a:spLocks noChangeAspect="1" noChangeShapeType="1"/>
                </p:cNvSpPr>
                <p:nvPr/>
              </p:nvSpPr>
              <p:spPr bwMode="auto">
                <a:xfrm rot="-9652185">
                  <a:off x="1335" y="2576"/>
                  <a:ext cx="0" cy="157"/>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12" name="Group 700"/>
                <p:cNvGrpSpPr>
                  <a:grpSpLocks noChangeAspect="1"/>
                </p:cNvGrpSpPr>
                <p:nvPr/>
              </p:nvGrpSpPr>
              <p:grpSpPr bwMode="auto">
                <a:xfrm rot="-4432185">
                  <a:off x="725" y="1565"/>
                  <a:ext cx="795" cy="210"/>
                  <a:chOff x="622" y="3870"/>
                  <a:chExt cx="735" cy="193"/>
                </a:xfrm>
              </p:grpSpPr>
              <p:sp>
                <p:nvSpPr>
                  <p:cNvPr id="2125" name="Arc 88"/>
                  <p:cNvSpPr>
                    <a:spLocks noChangeAspect="1"/>
                  </p:cNvSpPr>
                  <p:nvPr/>
                </p:nvSpPr>
                <p:spPr bwMode="auto">
                  <a:xfrm rot="20160000" flipH="1">
                    <a:off x="622" y="3919"/>
                    <a:ext cx="308" cy="34"/>
                  </a:xfrm>
                  <a:custGeom>
                    <a:avLst/>
                    <a:gdLst>
                      <a:gd name="T0" fmla="*/ 0 w 42513"/>
                      <a:gd name="T1" fmla="*/ 0 h 21600"/>
                      <a:gd name="T2" fmla="*/ 0 w 42513"/>
                      <a:gd name="T3" fmla="*/ 0 h 21600"/>
                      <a:gd name="T4" fmla="*/ 0 w 42513"/>
                      <a:gd name="T5" fmla="*/ 0 h 21600"/>
                      <a:gd name="T6" fmla="*/ 0 60000 65536"/>
                      <a:gd name="T7" fmla="*/ 0 60000 65536"/>
                      <a:gd name="T8" fmla="*/ 0 60000 65536"/>
                      <a:gd name="T9" fmla="*/ 0 w 42513"/>
                      <a:gd name="T10" fmla="*/ 0 h 21600"/>
                      <a:gd name="T11" fmla="*/ 42513 w 42513"/>
                      <a:gd name="T12" fmla="*/ 21600 h 21600"/>
                    </a:gdLst>
                    <a:ahLst/>
                    <a:cxnLst>
                      <a:cxn ang="T6">
                        <a:pos x="T0" y="T1"/>
                      </a:cxn>
                      <a:cxn ang="T7">
                        <a:pos x="T2" y="T3"/>
                      </a:cxn>
                      <a:cxn ang="T8">
                        <a:pos x="T4" y="T5"/>
                      </a:cxn>
                    </a:cxnLst>
                    <a:rect l="T9" t="T10" r="T11" b="T12"/>
                    <a:pathLst>
                      <a:path w="42513" h="21600" fill="none" extrusionOk="0">
                        <a:moveTo>
                          <a:pt x="0" y="17320"/>
                        </a:moveTo>
                        <a:cubicBezTo>
                          <a:pt x="2037" y="7244"/>
                          <a:pt x="10892" y="-1"/>
                          <a:pt x="21172" y="0"/>
                        </a:cubicBezTo>
                        <a:cubicBezTo>
                          <a:pt x="31813" y="0"/>
                          <a:pt x="40869" y="7750"/>
                          <a:pt x="42512" y="18265"/>
                        </a:cubicBezTo>
                      </a:path>
                      <a:path w="42513" h="21600" stroke="0" extrusionOk="0">
                        <a:moveTo>
                          <a:pt x="0" y="17320"/>
                        </a:moveTo>
                        <a:cubicBezTo>
                          <a:pt x="2037" y="7244"/>
                          <a:pt x="10892" y="-1"/>
                          <a:pt x="21172" y="0"/>
                        </a:cubicBezTo>
                        <a:cubicBezTo>
                          <a:pt x="31813" y="0"/>
                          <a:pt x="40869" y="7750"/>
                          <a:pt x="42512" y="18265"/>
                        </a:cubicBezTo>
                        <a:lnTo>
                          <a:pt x="21172" y="21600"/>
                        </a:lnTo>
                        <a:lnTo>
                          <a:pt x="0" y="1732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ja-JP" altLang="en-US"/>
                  </a:p>
                </p:txBody>
              </p:sp>
              <p:sp>
                <p:nvSpPr>
                  <p:cNvPr id="2126" name="Arc 105"/>
                  <p:cNvSpPr>
                    <a:spLocks noChangeAspect="1"/>
                  </p:cNvSpPr>
                  <p:nvPr/>
                </p:nvSpPr>
                <p:spPr bwMode="auto">
                  <a:xfrm rot="-3777056">
                    <a:off x="854" y="3902"/>
                    <a:ext cx="193" cy="130"/>
                  </a:xfrm>
                  <a:custGeom>
                    <a:avLst/>
                    <a:gdLst>
                      <a:gd name="T0" fmla="*/ 0 w 21600"/>
                      <a:gd name="T1" fmla="*/ 0 h 12476"/>
                      <a:gd name="T2" fmla="*/ 0 w 21600"/>
                      <a:gd name="T3" fmla="*/ 0 h 12476"/>
                      <a:gd name="T4" fmla="*/ 0 w 21600"/>
                      <a:gd name="T5" fmla="*/ 0 h 12476"/>
                      <a:gd name="T6" fmla="*/ 0 60000 65536"/>
                      <a:gd name="T7" fmla="*/ 0 60000 65536"/>
                      <a:gd name="T8" fmla="*/ 0 60000 65536"/>
                      <a:gd name="T9" fmla="*/ 0 w 21600"/>
                      <a:gd name="T10" fmla="*/ 0 h 12476"/>
                      <a:gd name="T11" fmla="*/ 21600 w 21600"/>
                      <a:gd name="T12" fmla="*/ 12476 h 12476"/>
                    </a:gdLst>
                    <a:ahLst/>
                    <a:cxnLst>
                      <a:cxn ang="T6">
                        <a:pos x="T0" y="T1"/>
                      </a:cxn>
                      <a:cxn ang="T7">
                        <a:pos x="T2" y="T3"/>
                      </a:cxn>
                      <a:cxn ang="T8">
                        <a:pos x="T4" y="T5"/>
                      </a:cxn>
                    </a:cxnLst>
                    <a:rect l="T9" t="T10" r="T11" b="T12"/>
                    <a:pathLst>
                      <a:path w="21600" h="12476" fill="none" extrusionOk="0">
                        <a:moveTo>
                          <a:pt x="17632" y="0"/>
                        </a:moveTo>
                        <a:cubicBezTo>
                          <a:pt x="20194" y="3620"/>
                          <a:pt x="21579" y="7942"/>
                          <a:pt x="21599" y="12378"/>
                        </a:cubicBezTo>
                      </a:path>
                      <a:path w="21600" h="12476" stroke="0" extrusionOk="0">
                        <a:moveTo>
                          <a:pt x="17632" y="0"/>
                        </a:moveTo>
                        <a:cubicBezTo>
                          <a:pt x="20194" y="3620"/>
                          <a:pt x="21579" y="7942"/>
                          <a:pt x="21599" y="12378"/>
                        </a:cubicBezTo>
                        <a:lnTo>
                          <a:pt x="0" y="12476"/>
                        </a:lnTo>
                        <a:lnTo>
                          <a:pt x="17632"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endParaRPr lang="ja-JP" altLang="en-US"/>
                  </a:p>
                </p:txBody>
              </p:sp>
              <p:sp>
                <p:nvSpPr>
                  <p:cNvPr id="2127" name="Line 107"/>
                  <p:cNvSpPr>
                    <a:spLocks noChangeAspect="1" noChangeShapeType="1"/>
                  </p:cNvSpPr>
                  <p:nvPr/>
                </p:nvSpPr>
                <p:spPr bwMode="auto">
                  <a:xfrm rot="17335756" flipV="1">
                    <a:off x="1179" y="3822"/>
                    <a:ext cx="28" cy="30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28" name="Line 704"/>
                  <p:cNvSpPr>
                    <a:spLocks noChangeAspect="1" noChangeShapeType="1"/>
                  </p:cNvSpPr>
                  <p:nvPr/>
                </p:nvSpPr>
                <p:spPr bwMode="auto">
                  <a:xfrm rot="-9480000">
                    <a:off x="1357" y="3897"/>
                    <a:ext cx="0" cy="145"/>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13" name="Arc 105"/>
                <p:cNvSpPr>
                  <a:spLocks noChangeAspect="1"/>
                </p:cNvSpPr>
                <p:nvPr/>
              </p:nvSpPr>
              <p:spPr bwMode="auto">
                <a:xfrm rot="430759">
                  <a:off x="-169" y="2699"/>
                  <a:ext cx="209" cy="140"/>
                </a:xfrm>
                <a:custGeom>
                  <a:avLst/>
                  <a:gdLst>
                    <a:gd name="T0" fmla="*/ 0 w 21600"/>
                    <a:gd name="T1" fmla="*/ 0 h 12476"/>
                    <a:gd name="T2" fmla="*/ 0 w 21600"/>
                    <a:gd name="T3" fmla="*/ 0 h 12476"/>
                    <a:gd name="T4" fmla="*/ 0 w 21600"/>
                    <a:gd name="T5" fmla="*/ 0 h 12476"/>
                    <a:gd name="T6" fmla="*/ 0 60000 65536"/>
                    <a:gd name="T7" fmla="*/ 0 60000 65536"/>
                    <a:gd name="T8" fmla="*/ 0 60000 65536"/>
                    <a:gd name="T9" fmla="*/ 0 w 21600"/>
                    <a:gd name="T10" fmla="*/ 0 h 12476"/>
                    <a:gd name="T11" fmla="*/ 21600 w 21600"/>
                    <a:gd name="T12" fmla="*/ 12476 h 12476"/>
                  </a:gdLst>
                  <a:ahLst/>
                  <a:cxnLst>
                    <a:cxn ang="T6">
                      <a:pos x="T0" y="T1"/>
                    </a:cxn>
                    <a:cxn ang="T7">
                      <a:pos x="T2" y="T3"/>
                    </a:cxn>
                    <a:cxn ang="T8">
                      <a:pos x="T4" y="T5"/>
                    </a:cxn>
                  </a:cxnLst>
                  <a:rect l="T9" t="T10" r="T11" b="T12"/>
                  <a:pathLst>
                    <a:path w="21600" h="12476" fill="none" extrusionOk="0">
                      <a:moveTo>
                        <a:pt x="17632" y="0"/>
                      </a:moveTo>
                      <a:cubicBezTo>
                        <a:pt x="20194" y="3620"/>
                        <a:pt x="21579" y="7942"/>
                        <a:pt x="21599" y="12378"/>
                      </a:cubicBezTo>
                    </a:path>
                    <a:path w="21600" h="12476" stroke="0" extrusionOk="0">
                      <a:moveTo>
                        <a:pt x="17632" y="0"/>
                      </a:moveTo>
                      <a:cubicBezTo>
                        <a:pt x="20194" y="3620"/>
                        <a:pt x="21579" y="7942"/>
                        <a:pt x="21599" y="12378"/>
                      </a:cubicBezTo>
                      <a:lnTo>
                        <a:pt x="0" y="12476"/>
                      </a:lnTo>
                      <a:lnTo>
                        <a:pt x="17632"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ja-JP" altLang="en-US"/>
                </a:p>
              </p:txBody>
            </p:sp>
            <p:sp>
              <p:nvSpPr>
                <p:cNvPr id="2114" name="Line 107"/>
                <p:cNvSpPr>
                  <a:spLocks noChangeAspect="1" noChangeShapeType="1"/>
                </p:cNvSpPr>
                <p:nvPr/>
              </p:nvSpPr>
              <p:spPr bwMode="auto">
                <a:xfrm rot="21543574" flipV="1">
                  <a:off x="5" y="2854"/>
                  <a:ext cx="31" cy="324"/>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15" name="Line 707"/>
                <p:cNvSpPr>
                  <a:spLocks noChangeAspect="1" noChangeShapeType="1"/>
                </p:cNvSpPr>
                <p:nvPr/>
              </p:nvSpPr>
              <p:spPr bwMode="auto">
                <a:xfrm rot="-5272185">
                  <a:off x="88" y="3102"/>
                  <a:ext cx="1" cy="163"/>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6" name="Arc 88"/>
                <p:cNvSpPr>
                  <a:spLocks noChangeAspect="1"/>
                </p:cNvSpPr>
                <p:nvPr/>
              </p:nvSpPr>
              <p:spPr bwMode="auto">
                <a:xfrm rot="11347815" flipH="1">
                  <a:off x="247" y="1328"/>
                  <a:ext cx="332" cy="36"/>
                </a:xfrm>
                <a:custGeom>
                  <a:avLst/>
                  <a:gdLst>
                    <a:gd name="T0" fmla="*/ 0 w 42513"/>
                    <a:gd name="T1" fmla="*/ 0 h 21600"/>
                    <a:gd name="T2" fmla="*/ 0 w 42513"/>
                    <a:gd name="T3" fmla="*/ 0 h 21600"/>
                    <a:gd name="T4" fmla="*/ 0 w 42513"/>
                    <a:gd name="T5" fmla="*/ 0 h 21600"/>
                    <a:gd name="T6" fmla="*/ 0 60000 65536"/>
                    <a:gd name="T7" fmla="*/ 0 60000 65536"/>
                    <a:gd name="T8" fmla="*/ 0 60000 65536"/>
                    <a:gd name="T9" fmla="*/ 0 w 42513"/>
                    <a:gd name="T10" fmla="*/ 0 h 21600"/>
                    <a:gd name="T11" fmla="*/ 42513 w 42513"/>
                    <a:gd name="T12" fmla="*/ 21600 h 21600"/>
                  </a:gdLst>
                  <a:ahLst/>
                  <a:cxnLst>
                    <a:cxn ang="T6">
                      <a:pos x="T0" y="T1"/>
                    </a:cxn>
                    <a:cxn ang="T7">
                      <a:pos x="T2" y="T3"/>
                    </a:cxn>
                    <a:cxn ang="T8">
                      <a:pos x="T4" y="T5"/>
                    </a:cxn>
                  </a:cxnLst>
                  <a:rect l="T9" t="T10" r="T11" b="T12"/>
                  <a:pathLst>
                    <a:path w="42513" h="21600" fill="none" extrusionOk="0">
                      <a:moveTo>
                        <a:pt x="0" y="17320"/>
                      </a:moveTo>
                      <a:cubicBezTo>
                        <a:pt x="2037" y="7244"/>
                        <a:pt x="10892" y="-1"/>
                        <a:pt x="21172" y="0"/>
                      </a:cubicBezTo>
                      <a:cubicBezTo>
                        <a:pt x="31813" y="0"/>
                        <a:pt x="40869" y="7750"/>
                        <a:pt x="42512" y="18265"/>
                      </a:cubicBezTo>
                    </a:path>
                    <a:path w="42513" h="21600" stroke="0" extrusionOk="0">
                      <a:moveTo>
                        <a:pt x="0" y="17320"/>
                      </a:moveTo>
                      <a:cubicBezTo>
                        <a:pt x="2037" y="7244"/>
                        <a:pt x="10892" y="-1"/>
                        <a:pt x="21172" y="0"/>
                      </a:cubicBezTo>
                      <a:cubicBezTo>
                        <a:pt x="31813" y="0"/>
                        <a:pt x="40869" y="7750"/>
                        <a:pt x="42512" y="18265"/>
                      </a:cubicBezTo>
                      <a:lnTo>
                        <a:pt x="21172" y="21600"/>
                      </a:lnTo>
                      <a:lnTo>
                        <a:pt x="0" y="1732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ja-JP" altLang="en-US"/>
                </a:p>
              </p:txBody>
            </p:sp>
            <p:sp>
              <p:nvSpPr>
                <p:cNvPr id="2117" name="AutoShape 92"/>
                <p:cNvSpPr>
                  <a:spLocks noChangeAspect="1" noChangeArrowheads="1"/>
                </p:cNvSpPr>
                <p:nvPr/>
              </p:nvSpPr>
              <p:spPr bwMode="auto">
                <a:xfrm rot="5107815">
                  <a:off x="53" y="1371"/>
                  <a:ext cx="262" cy="15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56 w 21600"/>
                    <a:gd name="T13" fmla="*/ 2541 h 21600"/>
                    <a:gd name="T14" fmla="*/ 19044 w 21600"/>
                    <a:gd name="T15" fmla="*/ 19059 h 21600"/>
                  </a:gdLst>
                  <a:ahLst/>
                  <a:cxnLst>
                    <a:cxn ang="T8">
                      <a:pos x="T0" y="T1"/>
                    </a:cxn>
                    <a:cxn ang="T9">
                      <a:pos x="T2" y="T3"/>
                    </a:cxn>
                    <a:cxn ang="T10">
                      <a:pos x="T4" y="T5"/>
                    </a:cxn>
                    <a:cxn ang="T11">
                      <a:pos x="T6" y="T7"/>
                    </a:cxn>
                  </a:cxnLst>
                  <a:rect l="T12" t="T13" r="T14" b="T15"/>
                  <a:pathLst>
                    <a:path w="21600" h="21600">
                      <a:moveTo>
                        <a:pt x="0" y="0"/>
                      </a:moveTo>
                      <a:lnTo>
                        <a:pt x="1534" y="21600"/>
                      </a:lnTo>
                      <a:lnTo>
                        <a:pt x="20066" y="21600"/>
                      </a:lnTo>
                      <a:lnTo>
                        <a:pt x="21600" y="0"/>
                      </a:lnTo>
                      <a:lnTo>
                        <a:pt x="0" y="0"/>
                      </a:lnTo>
                      <a:close/>
                    </a:path>
                  </a:pathLst>
                </a:custGeom>
                <a:solidFill>
                  <a:srgbClr val="C0C0C0"/>
                </a:solidFill>
                <a:ln w="9525">
                  <a:solidFill>
                    <a:srgbClr val="0000FF"/>
                  </a:solidFill>
                  <a:miter lim="800000"/>
                  <a:headEnd/>
                  <a:tailEnd/>
                </a:ln>
              </p:spPr>
              <p:txBody>
                <a:bodyPr rot="10800000" vert="eaVert" wrap="none" anchor="ctr"/>
                <a:lstStyle/>
                <a:p>
                  <a:endParaRPr lang="ja-JP" altLang="en-US"/>
                </a:p>
              </p:txBody>
            </p:sp>
            <p:sp>
              <p:nvSpPr>
                <p:cNvPr id="2118" name="Line 1007"/>
                <p:cNvSpPr>
                  <a:spLocks noChangeShapeType="1"/>
                </p:cNvSpPr>
                <p:nvPr/>
              </p:nvSpPr>
              <p:spPr bwMode="auto">
                <a:xfrm flipH="1" flipV="1">
                  <a:off x="969" y="2796"/>
                  <a:ext cx="53" cy="31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9" name="AutoShape 1008"/>
                <p:cNvSpPr>
                  <a:spLocks noChangeArrowheads="1"/>
                </p:cNvSpPr>
                <p:nvPr/>
              </p:nvSpPr>
              <p:spPr bwMode="auto">
                <a:xfrm rot="-7571806">
                  <a:off x="-35" y="1922"/>
                  <a:ext cx="382" cy="18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053 w 21600"/>
                    <a:gd name="T13" fmla="*/ 0 h 21600"/>
                    <a:gd name="T14" fmla="*/ 18547 w 21600"/>
                    <a:gd name="T15" fmla="*/ 10158 h 21600"/>
                  </a:gdLst>
                  <a:ahLst/>
                  <a:cxnLst>
                    <a:cxn ang="T8">
                      <a:pos x="T0" y="T1"/>
                    </a:cxn>
                    <a:cxn ang="T9">
                      <a:pos x="T2" y="T3"/>
                    </a:cxn>
                    <a:cxn ang="T10">
                      <a:pos x="T4" y="T5"/>
                    </a:cxn>
                    <a:cxn ang="T11">
                      <a:pos x="T6" y="T7"/>
                    </a:cxn>
                  </a:cxnLst>
                  <a:rect l="T12" t="T13" r="T14" b="T15"/>
                  <a:pathLst>
                    <a:path w="21600" h="21600">
                      <a:moveTo>
                        <a:pt x="10277" y="10038"/>
                      </a:moveTo>
                      <a:cubicBezTo>
                        <a:pt x="10431" y="9932"/>
                        <a:pt x="10613" y="9875"/>
                        <a:pt x="10800" y="9876"/>
                      </a:cubicBezTo>
                      <a:cubicBezTo>
                        <a:pt x="10986" y="9876"/>
                        <a:pt x="11168" y="9932"/>
                        <a:pt x="11322" y="10038"/>
                      </a:cubicBezTo>
                      <a:lnTo>
                        <a:pt x="16911" y="1895"/>
                      </a:lnTo>
                      <a:cubicBezTo>
                        <a:pt x="15112" y="660"/>
                        <a:pt x="12981" y="-1"/>
                        <a:pt x="10799" y="0"/>
                      </a:cubicBezTo>
                      <a:cubicBezTo>
                        <a:pt x="8618" y="0"/>
                        <a:pt x="6487" y="660"/>
                        <a:pt x="4688" y="1895"/>
                      </a:cubicBezTo>
                      <a:lnTo>
                        <a:pt x="10277" y="10038"/>
                      </a:lnTo>
                      <a:close/>
                    </a:path>
                  </a:pathLst>
                </a:cu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20" name="AutoShape 1009"/>
                <p:cNvSpPr>
                  <a:spLocks noChangeAspect="1" noChangeArrowheads="1"/>
                </p:cNvSpPr>
                <p:nvPr/>
              </p:nvSpPr>
              <p:spPr bwMode="auto">
                <a:xfrm rot="4255347">
                  <a:off x="650" y="1834"/>
                  <a:ext cx="153" cy="14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929 w 21600"/>
                    <a:gd name="T13" fmla="*/ 5891 h 21600"/>
                    <a:gd name="T14" fmla="*/ 15671 w 21600"/>
                    <a:gd name="T15" fmla="*/ 15709 h 21600"/>
                  </a:gdLst>
                  <a:ahLst/>
                  <a:cxnLst>
                    <a:cxn ang="T8">
                      <a:pos x="T0" y="T1"/>
                    </a:cxn>
                    <a:cxn ang="T9">
                      <a:pos x="T2" y="T3"/>
                    </a:cxn>
                    <a:cxn ang="T10">
                      <a:pos x="T4" y="T5"/>
                    </a:cxn>
                    <a:cxn ang="T11">
                      <a:pos x="T6" y="T7"/>
                    </a:cxn>
                  </a:cxnLst>
                  <a:rect l="T12" t="T13" r="T14" b="T15"/>
                  <a:pathLst>
                    <a:path w="21600" h="21600">
                      <a:moveTo>
                        <a:pt x="0" y="0"/>
                      </a:moveTo>
                      <a:lnTo>
                        <a:pt x="8259" y="21600"/>
                      </a:lnTo>
                      <a:lnTo>
                        <a:pt x="13341" y="21600"/>
                      </a:lnTo>
                      <a:lnTo>
                        <a:pt x="21600" y="0"/>
                      </a:lnTo>
                      <a:lnTo>
                        <a:pt x="0" y="0"/>
                      </a:lnTo>
                      <a:close/>
                    </a:path>
                  </a:pathLst>
                </a:custGeom>
                <a:solidFill>
                  <a:srgbClr val="C0C0C0"/>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21" name="AutoShape 1010"/>
                <p:cNvSpPr>
                  <a:spLocks noChangeAspect="1" noChangeArrowheads="1"/>
                </p:cNvSpPr>
                <p:nvPr/>
              </p:nvSpPr>
              <p:spPr bwMode="auto">
                <a:xfrm rot="6702993">
                  <a:off x="607" y="2063"/>
                  <a:ext cx="154" cy="2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48 w 21600"/>
                    <a:gd name="T13" fmla="*/ 4383 h 21600"/>
                    <a:gd name="T14" fmla="*/ 17252 w 21600"/>
                    <a:gd name="T15" fmla="*/ 17217 h 21600"/>
                  </a:gdLst>
                  <a:ahLst/>
                  <a:cxnLst>
                    <a:cxn ang="T8">
                      <a:pos x="T0" y="T1"/>
                    </a:cxn>
                    <a:cxn ang="T9">
                      <a:pos x="T2" y="T3"/>
                    </a:cxn>
                    <a:cxn ang="T10">
                      <a:pos x="T4" y="T5"/>
                    </a:cxn>
                    <a:cxn ang="T11">
                      <a:pos x="T6" y="T7"/>
                    </a:cxn>
                  </a:cxnLst>
                  <a:rect l="T12" t="T13" r="T14" b="T15"/>
                  <a:pathLst>
                    <a:path w="21600" h="21600">
                      <a:moveTo>
                        <a:pt x="0" y="0"/>
                      </a:moveTo>
                      <a:lnTo>
                        <a:pt x="5089" y="21600"/>
                      </a:lnTo>
                      <a:lnTo>
                        <a:pt x="16511" y="21600"/>
                      </a:lnTo>
                      <a:lnTo>
                        <a:pt x="21600" y="0"/>
                      </a:lnTo>
                      <a:lnTo>
                        <a:pt x="0" y="0"/>
                      </a:lnTo>
                      <a:close/>
                    </a:path>
                  </a:pathLst>
                </a:custGeom>
                <a:solidFill>
                  <a:srgbClr val="C0C0C0"/>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22" name="AutoShape 1011"/>
                <p:cNvSpPr>
                  <a:spLocks noChangeAspect="1" noChangeArrowheads="1"/>
                </p:cNvSpPr>
                <p:nvPr/>
              </p:nvSpPr>
              <p:spPr bwMode="auto">
                <a:xfrm rot="-9750469">
                  <a:off x="174" y="2214"/>
                  <a:ext cx="153" cy="26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941 w 21600"/>
                    <a:gd name="T13" fmla="*/ 4854 h 21600"/>
                    <a:gd name="T14" fmla="*/ 16659 w 21600"/>
                    <a:gd name="T15" fmla="*/ 16746 h 21600"/>
                  </a:gdLst>
                  <a:ahLst/>
                  <a:cxnLst>
                    <a:cxn ang="T8">
                      <a:pos x="T0" y="T1"/>
                    </a:cxn>
                    <a:cxn ang="T9">
                      <a:pos x="T2" y="T3"/>
                    </a:cxn>
                    <a:cxn ang="T10">
                      <a:pos x="T4" y="T5"/>
                    </a:cxn>
                    <a:cxn ang="T11">
                      <a:pos x="T6" y="T7"/>
                    </a:cxn>
                  </a:cxnLst>
                  <a:rect l="T12" t="T13" r="T14" b="T15"/>
                  <a:pathLst>
                    <a:path w="21600" h="21600">
                      <a:moveTo>
                        <a:pt x="0" y="0"/>
                      </a:moveTo>
                      <a:lnTo>
                        <a:pt x="6156" y="21600"/>
                      </a:lnTo>
                      <a:lnTo>
                        <a:pt x="15444" y="21600"/>
                      </a:lnTo>
                      <a:lnTo>
                        <a:pt x="21600" y="0"/>
                      </a:lnTo>
                      <a:lnTo>
                        <a:pt x="0" y="0"/>
                      </a:lnTo>
                      <a:close/>
                    </a:path>
                  </a:pathLst>
                </a:custGeom>
                <a:solidFill>
                  <a:srgbClr val="C0C0C0"/>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23" name="AutoShape 1012"/>
                <p:cNvSpPr>
                  <a:spLocks noChangeAspect="1" noChangeArrowheads="1"/>
                </p:cNvSpPr>
                <p:nvPr/>
              </p:nvSpPr>
              <p:spPr bwMode="auto">
                <a:xfrm rot="8946326">
                  <a:off x="438" y="2194"/>
                  <a:ext cx="155" cy="26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17 w 21600"/>
                    <a:gd name="T13" fmla="*/ 5016 h 21600"/>
                    <a:gd name="T14" fmla="*/ 16583 w 21600"/>
                    <a:gd name="T15" fmla="*/ 16584 h 21600"/>
                  </a:gdLst>
                  <a:ahLst/>
                  <a:cxnLst>
                    <a:cxn ang="T8">
                      <a:pos x="T0" y="T1"/>
                    </a:cxn>
                    <a:cxn ang="T9">
                      <a:pos x="T2" y="T3"/>
                    </a:cxn>
                    <a:cxn ang="T10">
                      <a:pos x="T4" y="T5"/>
                    </a:cxn>
                    <a:cxn ang="T11">
                      <a:pos x="T6" y="T7"/>
                    </a:cxn>
                  </a:cxnLst>
                  <a:rect l="T12" t="T13" r="T14" b="T15"/>
                  <a:pathLst>
                    <a:path w="21600" h="21600">
                      <a:moveTo>
                        <a:pt x="0" y="0"/>
                      </a:moveTo>
                      <a:lnTo>
                        <a:pt x="6506" y="21600"/>
                      </a:lnTo>
                      <a:lnTo>
                        <a:pt x="15094" y="21600"/>
                      </a:lnTo>
                      <a:lnTo>
                        <a:pt x="21600" y="0"/>
                      </a:lnTo>
                      <a:lnTo>
                        <a:pt x="0" y="0"/>
                      </a:lnTo>
                      <a:close/>
                    </a:path>
                  </a:pathLst>
                </a:custGeom>
                <a:solidFill>
                  <a:srgbClr val="C0C0C0"/>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24" name="Line 1013"/>
                <p:cNvSpPr>
                  <a:spLocks noChangeShapeType="1"/>
                </p:cNvSpPr>
                <p:nvPr/>
              </p:nvSpPr>
              <p:spPr bwMode="auto">
                <a:xfrm>
                  <a:off x="252" y="1318"/>
                  <a:ext cx="18" cy="253"/>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5" name="Line 1212"/>
              <p:cNvSpPr>
                <a:spLocks noChangeAspect="1" noChangeShapeType="1"/>
              </p:cNvSpPr>
              <p:nvPr/>
            </p:nvSpPr>
            <p:spPr bwMode="auto">
              <a:xfrm flipH="1">
                <a:off x="155" y="845"/>
                <a:ext cx="86" cy="149"/>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6" name="Line 1215"/>
              <p:cNvSpPr>
                <a:spLocks noChangeAspect="1" noChangeShapeType="1"/>
              </p:cNvSpPr>
              <p:nvPr/>
            </p:nvSpPr>
            <p:spPr bwMode="auto">
              <a:xfrm rot="4339610" flipH="1">
                <a:off x="1327" y="1479"/>
                <a:ext cx="86" cy="149"/>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7" name="Line 1219"/>
              <p:cNvSpPr>
                <a:spLocks noChangeAspect="1" noChangeShapeType="1"/>
              </p:cNvSpPr>
              <p:nvPr/>
            </p:nvSpPr>
            <p:spPr bwMode="auto">
              <a:xfrm rot="8533032" flipH="1">
                <a:off x="1097" y="2778"/>
                <a:ext cx="86" cy="149"/>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8" name="Line 1224"/>
              <p:cNvSpPr>
                <a:spLocks noChangeAspect="1" noChangeShapeType="1"/>
              </p:cNvSpPr>
              <p:nvPr/>
            </p:nvSpPr>
            <p:spPr bwMode="auto">
              <a:xfrm rot="11292709" flipH="1">
                <a:off x="1067" y="1222"/>
                <a:ext cx="86" cy="149"/>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9" name="Line 1228"/>
              <p:cNvSpPr>
                <a:spLocks noChangeAspect="1" noChangeShapeType="1"/>
              </p:cNvSpPr>
              <p:nvPr/>
            </p:nvSpPr>
            <p:spPr bwMode="auto">
              <a:xfrm rot="15568667" flipH="1">
                <a:off x="1242" y="2466"/>
                <a:ext cx="86" cy="149"/>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0" name="Line 1232"/>
              <p:cNvSpPr>
                <a:spLocks noChangeAspect="1" noChangeShapeType="1"/>
              </p:cNvSpPr>
              <p:nvPr/>
            </p:nvSpPr>
            <p:spPr bwMode="auto">
              <a:xfrm rot="19819578" flipH="1">
                <a:off x="136" y="3023"/>
                <a:ext cx="86" cy="149"/>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1" name="AutoShape 1235"/>
              <p:cNvSpPr>
                <a:spLocks noChangeAspect="1" noChangeArrowheads="1"/>
              </p:cNvSpPr>
              <p:nvPr/>
            </p:nvSpPr>
            <p:spPr bwMode="auto">
              <a:xfrm rot="6702993">
                <a:off x="734" y="2182"/>
                <a:ext cx="154" cy="6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44 w 21600"/>
                  <a:gd name="T13" fmla="*/ 2291 h 21600"/>
                  <a:gd name="T14" fmla="*/ 19356 w 21600"/>
                  <a:gd name="T15" fmla="*/ 19309 h 21600"/>
                </a:gdLst>
                <a:ahLst/>
                <a:cxnLst>
                  <a:cxn ang="T8">
                    <a:pos x="T0" y="T1"/>
                  </a:cxn>
                  <a:cxn ang="T9">
                    <a:pos x="T2" y="T3"/>
                  </a:cxn>
                  <a:cxn ang="T10">
                    <a:pos x="T4" y="T5"/>
                  </a:cxn>
                  <a:cxn ang="T11">
                    <a:pos x="T6" y="T7"/>
                  </a:cxn>
                </a:cxnLst>
                <a:rect l="T12" t="T13" r="T14" b="T15"/>
                <a:pathLst>
                  <a:path w="21600" h="21600">
                    <a:moveTo>
                      <a:pt x="0" y="0"/>
                    </a:moveTo>
                    <a:lnTo>
                      <a:pt x="784" y="21600"/>
                    </a:lnTo>
                    <a:lnTo>
                      <a:pt x="20816" y="21600"/>
                    </a:lnTo>
                    <a:lnTo>
                      <a:pt x="21600" y="0"/>
                    </a:lnTo>
                    <a:lnTo>
                      <a:pt x="0" y="0"/>
                    </a:lnTo>
                    <a:close/>
                  </a:path>
                </a:pathLst>
              </a:custGeom>
              <a:solidFill>
                <a:srgbClr val="FFFFFF"/>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2" name="AutoShape 1236"/>
              <p:cNvSpPr>
                <a:spLocks noChangeAspect="1" noChangeArrowheads="1"/>
              </p:cNvSpPr>
              <p:nvPr/>
            </p:nvSpPr>
            <p:spPr bwMode="auto">
              <a:xfrm rot="4259758">
                <a:off x="733" y="1842"/>
                <a:ext cx="174" cy="6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34 w 21600"/>
                  <a:gd name="T13" fmla="*/ 2291 h 21600"/>
                  <a:gd name="T14" fmla="*/ 19366 w 21600"/>
                  <a:gd name="T15" fmla="*/ 19309 h 21600"/>
                </a:gdLst>
                <a:ahLst/>
                <a:cxnLst>
                  <a:cxn ang="T8">
                    <a:pos x="T0" y="T1"/>
                  </a:cxn>
                  <a:cxn ang="T9">
                    <a:pos x="T2" y="T3"/>
                  </a:cxn>
                  <a:cxn ang="T10">
                    <a:pos x="T4" y="T5"/>
                  </a:cxn>
                  <a:cxn ang="T11">
                    <a:pos x="T6" y="T7"/>
                  </a:cxn>
                </a:cxnLst>
                <a:rect l="T12" t="T13" r="T14" b="T15"/>
                <a:pathLst>
                  <a:path w="21600" h="21600">
                    <a:moveTo>
                      <a:pt x="0" y="0"/>
                    </a:moveTo>
                    <a:lnTo>
                      <a:pt x="784" y="21600"/>
                    </a:lnTo>
                    <a:lnTo>
                      <a:pt x="20816" y="21600"/>
                    </a:lnTo>
                    <a:lnTo>
                      <a:pt x="21600" y="0"/>
                    </a:lnTo>
                    <a:lnTo>
                      <a:pt x="0" y="0"/>
                    </a:lnTo>
                    <a:close/>
                  </a:path>
                </a:pathLst>
              </a:custGeom>
              <a:solidFill>
                <a:srgbClr val="FFFFFF"/>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3" name="AutoShape 1237"/>
              <p:cNvSpPr>
                <a:spLocks noChangeAspect="1" noChangeArrowheads="1"/>
              </p:cNvSpPr>
              <p:nvPr/>
            </p:nvSpPr>
            <p:spPr bwMode="auto">
              <a:xfrm rot="9022581">
                <a:off x="516" y="2432"/>
                <a:ext cx="160" cy="6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60 w 21600"/>
                  <a:gd name="T13" fmla="*/ 2291 h 21600"/>
                  <a:gd name="T14" fmla="*/ 19440 w 21600"/>
                  <a:gd name="T15" fmla="*/ 19309 h 21600"/>
                </a:gdLst>
                <a:ahLst/>
                <a:cxnLst>
                  <a:cxn ang="T8">
                    <a:pos x="T0" y="T1"/>
                  </a:cxn>
                  <a:cxn ang="T9">
                    <a:pos x="T2" y="T3"/>
                  </a:cxn>
                  <a:cxn ang="T10">
                    <a:pos x="T4" y="T5"/>
                  </a:cxn>
                  <a:cxn ang="T11">
                    <a:pos x="T6" y="T7"/>
                  </a:cxn>
                </a:cxnLst>
                <a:rect l="T12" t="T13" r="T14" b="T15"/>
                <a:pathLst>
                  <a:path w="21600" h="21600">
                    <a:moveTo>
                      <a:pt x="0" y="0"/>
                    </a:moveTo>
                    <a:lnTo>
                      <a:pt x="784" y="21600"/>
                    </a:lnTo>
                    <a:lnTo>
                      <a:pt x="20816" y="21600"/>
                    </a:lnTo>
                    <a:lnTo>
                      <a:pt x="21600" y="0"/>
                    </a:lnTo>
                    <a:lnTo>
                      <a:pt x="0" y="0"/>
                    </a:lnTo>
                    <a:close/>
                  </a:path>
                </a:pathLst>
              </a:custGeom>
              <a:solidFill>
                <a:srgbClr val="FFFFFF"/>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4" name="AutoShape 1238"/>
              <p:cNvSpPr>
                <a:spLocks noChangeAspect="1" noChangeArrowheads="1"/>
              </p:cNvSpPr>
              <p:nvPr/>
            </p:nvSpPr>
            <p:spPr bwMode="auto">
              <a:xfrm rot="-9658286">
                <a:off x="124" y="2472"/>
                <a:ext cx="160" cy="6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60 w 21600"/>
                  <a:gd name="T13" fmla="*/ 2291 h 21600"/>
                  <a:gd name="T14" fmla="*/ 19440 w 21600"/>
                  <a:gd name="T15" fmla="*/ 19309 h 21600"/>
                </a:gdLst>
                <a:ahLst/>
                <a:cxnLst>
                  <a:cxn ang="T8">
                    <a:pos x="T0" y="T1"/>
                  </a:cxn>
                  <a:cxn ang="T9">
                    <a:pos x="T2" y="T3"/>
                  </a:cxn>
                  <a:cxn ang="T10">
                    <a:pos x="T4" y="T5"/>
                  </a:cxn>
                  <a:cxn ang="T11">
                    <a:pos x="T6" y="T7"/>
                  </a:cxn>
                </a:cxnLst>
                <a:rect l="T12" t="T13" r="T14" b="T15"/>
                <a:pathLst>
                  <a:path w="21600" h="21600">
                    <a:moveTo>
                      <a:pt x="0" y="0"/>
                    </a:moveTo>
                    <a:lnTo>
                      <a:pt x="784" y="21600"/>
                    </a:lnTo>
                    <a:lnTo>
                      <a:pt x="20816" y="21600"/>
                    </a:lnTo>
                    <a:lnTo>
                      <a:pt x="21600" y="0"/>
                    </a:lnTo>
                    <a:lnTo>
                      <a:pt x="0" y="0"/>
                    </a:lnTo>
                    <a:close/>
                  </a:path>
                </a:pathLst>
              </a:custGeom>
              <a:solidFill>
                <a:srgbClr val="FFFFFF"/>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71" name="Text Box 710"/>
            <p:cNvSpPr txBox="1">
              <a:spLocks noChangeArrowheads="1"/>
            </p:cNvSpPr>
            <p:nvPr/>
          </p:nvSpPr>
          <p:spPr bwMode="auto">
            <a:xfrm rot="-172184">
              <a:off x="21" y="1333"/>
              <a:ext cx="32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1400" b="1">
                  <a:latin typeface="Impact" pitchFamily="34" charset="0"/>
                </a:rPr>
                <a:t>⑥</a:t>
              </a:r>
            </a:p>
          </p:txBody>
        </p:sp>
        <p:sp>
          <p:nvSpPr>
            <p:cNvPr id="2072" name="Rectangle 711"/>
            <p:cNvSpPr>
              <a:spLocks noChangeArrowheads="1"/>
            </p:cNvSpPr>
            <p:nvPr/>
          </p:nvSpPr>
          <p:spPr bwMode="auto">
            <a:xfrm rot="6349402">
              <a:off x="75" y="2275"/>
              <a:ext cx="361"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ja-JP" altLang="en-US" sz="900"/>
                <a:t>キャップ</a:t>
              </a:r>
            </a:p>
          </p:txBody>
        </p:sp>
        <p:sp>
          <p:nvSpPr>
            <p:cNvPr id="2073" name="Rectangle 1005"/>
            <p:cNvSpPr>
              <a:spLocks noChangeArrowheads="1"/>
            </p:cNvSpPr>
            <p:nvPr/>
          </p:nvSpPr>
          <p:spPr bwMode="auto">
            <a:xfrm rot="3551711">
              <a:off x="322" y="2238"/>
              <a:ext cx="380"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ja-JP" altLang="en-US" sz="900"/>
                <a:t>スピナー</a:t>
              </a:r>
            </a:p>
          </p:txBody>
        </p:sp>
      </p:grpSp>
      <p:pic>
        <p:nvPicPr>
          <p:cNvPr id="2069" name="Picture 340" descr="C:\Users\student\Desktop\88x3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6688" y="6524625"/>
            <a:ext cx="77311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435"/>
          <p:cNvGrpSpPr>
            <a:grpSpLocks/>
          </p:cNvGrpSpPr>
          <p:nvPr/>
        </p:nvGrpSpPr>
        <p:grpSpPr bwMode="auto">
          <a:xfrm>
            <a:off x="201613" y="1966913"/>
            <a:ext cx="9690100" cy="6446837"/>
            <a:chOff x="114" y="1231"/>
            <a:chExt cx="6104" cy="4061"/>
          </a:xfrm>
        </p:grpSpPr>
        <p:grpSp>
          <p:nvGrpSpPr>
            <p:cNvPr id="3166" name="Group 436"/>
            <p:cNvGrpSpPr>
              <a:grpSpLocks/>
            </p:cNvGrpSpPr>
            <p:nvPr/>
          </p:nvGrpSpPr>
          <p:grpSpPr bwMode="auto">
            <a:xfrm>
              <a:off x="114" y="1315"/>
              <a:ext cx="6104" cy="3977"/>
              <a:chOff x="126" y="1303"/>
              <a:chExt cx="6104" cy="3977"/>
            </a:xfrm>
          </p:grpSpPr>
          <p:sp>
            <p:nvSpPr>
              <p:cNvPr id="3218" name="Freeform 437" descr="80%"/>
              <p:cNvSpPr>
                <a:spLocks/>
              </p:cNvSpPr>
              <p:nvPr/>
            </p:nvSpPr>
            <p:spPr bwMode="auto">
              <a:xfrm rot="10800000">
                <a:off x="5163" y="3000"/>
                <a:ext cx="1067" cy="1151"/>
              </a:xfrm>
              <a:custGeom>
                <a:avLst/>
                <a:gdLst>
                  <a:gd name="T0" fmla="*/ 180 w 1067"/>
                  <a:gd name="T1" fmla="*/ 1151 h 1151"/>
                  <a:gd name="T2" fmla="*/ 0 w 1067"/>
                  <a:gd name="T3" fmla="*/ 207 h 1151"/>
                  <a:gd name="T4" fmla="*/ 989 w 1067"/>
                  <a:gd name="T5" fmla="*/ 0 h 1151"/>
                  <a:gd name="T6" fmla="*/ 1067 w 1067"/>
                  <a:gd name="T7" fmla="*/ 375 h 1151"/>
                  <a:gd name="T8" fmla="*/ 664 w 1067"/>
                  <a:gd name="T9" fmla="*/ 809 h 1151"/>
                  <a:gd name="T10" fmla="*/ 651 w 1067"/>
                  <a:gd name="T11" fmla="*/ 859 h 1151"/>
                  <a:gd name="T12" fmla="*/ 598 w 1067"/>
                  <a:gd name="T13" fmla="*/ 1043 h 11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7" h="1151">
                    <a:moveTo>
                      <a:pt x="180" y="1151"/>
                    </a:moveTo>
                    <a:lnTo>
                      <a:pt x="0" y="207"/>
                    </a:lnTo>
                    <a:lnTo>
                      <a:pt x="989" y="0"/>
                    </a:lnTo>
                    <a:lnTo>
                      <a:pt x="1067" y="375"/>
                    </a:lnTo>
                    <a:lnTo>
                      <a:pt x="664" y="809"/>
                    </a:lnTo>
                    <a:lnTo>
                      <a:pt x="651" y="859"/>
                    </a:lnTo>
                    <a:lnTo>
                      <a:pt x="598" y="1043"/>
                    </a:lnTo>
                  </a:path>
                </a:pathLst>
              </a:custGeom>
              <a:pattFill prst="pct80">
                <a:fgClr>
                  <a:srgbClr val="C0C0C0"/>
                </a:fgClr>
                <a:bgClr>
                  <a:schemeClr val="bg1"/>
                </a:bgClr>
              </a:patt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19" name="Rectangle 438"/>
              <p:cNvSpPr>
                <a:spLocks noChangeArrowheads="1"/>
              </p:cNvSpPr>
              <p:nvPr/>
            </p:nvSpPr>
            <p:spPr bwMode="auto">
              <a:xfrm rot="10020000">
                <a:off x="5548" y="2295"/>
                <a:ext cx="428" cy="749"/>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20" name="Rectangle 439"/>
              <p:cNvSpPr>
                <a:spLocks noChangeArrowheads="1"/>
              </p:cNvSpPr>
              <p:nvPr/>
            </p:nvSpPr>
            <p:spPr bwMode="auto">
              <a:xfrm rot="-6172328">
                <a:off x="5809" y="2823"/>
                <a:ext cx="59" cy="418"/>
              </a:xfrm>
              <a:prstGeom prst="rect">
                <a:avLst/>
              </a:prstGeom>
              <a:solidFill>
                <a:srgbClr val="C0C0C0"/>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221" name="Group 440"/>
              <p:cNvGrpSpPr>
                <a:grpSpLocks/>
              </p:cNvGrpSpPr>
              <p:nvPr/>
            </p:nvGrpSpPr>
            <p:grpSpPr bwMode="auto">
              <a:xfrm rot="10800000">
                <a:off x="126" y="1601"/>
                <a:ext cx="6102" cy="3679"/>
                <a:chOff x="-3" y="-982"/>
                <a:chExt cx="6102" cy="3679"/>
              </a:xfrm>
            </p:grpSpPr>
            <p:sp>
              <p:nvSpPr>
                <p:cNvPr id="3233" name="AutoShape 441"/>
                <p:cNvSpPr>
                  <a:spLocks noChangeAspect="1" noChangeArrowheads="1"/>
                </p:cNvSpPr>
                <p:nvPr/>
              </p:nvSpPr>
              <p:spPr bwMode="auto">
                <a:xfrm rot="4522136">
                  <a:off x="691" y="1713"/>
                  <a:ext cx="43" cy="38"/>
                </a:xfrm>
                <a:prstGeom prst="triangle">
                  <a:avLst>
                    <a:gd name="adj" fmla="val 50000"/>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3234" name="Freeform 442"/>
                <p:cNvSpPr>
                  <a:spLocks noChangeAspect="1"/>
                </p:cNvSpPr>
                <p:nvPr/>
              </p:nvSpPr>
              <p:spPr bwMode="auto">
                <a:xfrm rot="9395471">
                  <a:off x="1052" y="1785"/>
                  <a:ext cx="957" cy="912"/>
                </a:xfrm>
                <a:custGeom>
                  <a:avLst/>
                  <a:gdLst>
                    <a:gd name="T0" fmla="*/ 1308 w 885"/>
                    <a:gd name="T1" fmla="*/ 1250 h 843"/>
                    <a:gd name="T2" fmla="*/ 0 w 885"/>
                    <a:gd name="T3" fmla="*/ 0 h 843"/>
                    <a:gd name="T4" fmla="*/ 0 60000 65536"/>
                    <a:gd name="T5" fmla="*/ 0 60000 65536"/>
                  </a:gdLst>
                  <a:ahLst/>
                  <a:cxnLst>
                    <a:cxn ang="T4">
                      <a:pos x="T0" y="T1"/>
                    </a:cxn>
                    <a:cxn ang="T5">
                      <a:pos x="T2" y="T3"/>
                    </a:cxn>
                  </a:cxnLst>
                  <a:rect l="0" t="0" r="r" b="b"/>
                  <a:pathLst>
                    <a:path w="885" h="843">
                      <a:moveTo>
                        <a:pt x="885" y="843"/>
                      </a:moveTo>
                      <a:lnTo>
                        <a:pt x="0" y="0"/>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3235" name="Freeform 443"/>
                <p:cNvSpPr>
                  <a:spLocks noChangeAspect="1"/>
                </p:cNvSpPr>
                <p:nvPr/>
              </p:nvSpPr>
              <p:spPr bwMode="auto">
                <a:xfrm rot="9120000">
                  <a:off x="1792" y="-982"/>
                  <a:ext cx="3689" cy="2011"/>
                </a:xfrm>
                <a:custGeom>
                  <a:avLst/>
                  <a:gdLst>
                    <a:gd name="T0" fmla="*/ 5040 w 3412"/>
                    <a:gd name="T1" fmla="*/ 2747 h 1860"/>
                    <a:gd name="T2" fmla="*/ 0 w 3412"/>
                    <a:gd name="T3" fmla="*/ 0 h 1860"/>
                    <a:gd name="T4" fmla="*/ 0 60000 65536"/>
                    <a:gd name="T5" fmla="*/ 0 60000 65536"/>
                  </a:gdLst>
                  <a:ahLst/>
                  <a:cxnLst>
                    <a:cxn ang="T4">
                      <a:pos x="T0" y="T1"/>
                    </a:cxn>
                    <a:cxn ang="T5">
                      <a:pos x="T2" y="T3"/>
                    </a:cxn>
                  </a:cxnLst>
                  <a:rect l="0" t="0" r="r" b="b"/>
                  <a:pathLst>
                    <a:path w="3412" h="1860">
                      <a:moveTo>
                        <a:pt x="3412" y="1860"/>
                      </a:moveTo>
                      <a:lnTo>
                        <a:pt x="0"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36" name="Freeform 444"/>
                <p:cNvSpPr>
                  <a:spLocks noChangeAspect="1"/>
                </p:cNvSpPr>
                <p:nvPr/>
              </p:nvSpPr>
              <p:spPr bwMode="auto">
                <a:xfrm rot="9120000">
                  <a:off x="533" y="990"/>
                  <a:ext cx="189" cy="230"/>
                </a:xfrm>
                <a:custGeom>
                  <a:avLst/>
                  <a:gdLst>
                    <a:gd name="T0" fmla="*/ 0 w 175"/>
                    <a:gd name="T1" fmla="*/ 312 h 213"/>
                    <a:gd name="T2" fmla="*/ 257 w 175"/>
                    <a:gd name="T3" fmla="*/ 0 h 213"/>
                    <a:gd name="T4" fmla="*/ 0 60000 65536"/>
                    <a:gd name="T5" fmla="*/ 0 60000 65536"/>
                  </a:gdLst>
                  <a:ahLst/>
                  <a:cxnLst>
                    <a:cxn ang="T4">
                      <a:pos x="T0" y="T1"/>
                    </a:cxn>
                    <a:cxn ang="T5">
                      <a:pos x="T2" y="T3"/>
                    </a:cxn>
                  </a:cxnLst>
                  <a:rect l="0" t="0" r="r" b="b"/>
                  <a:pathLst>
                    <a:path w="175" h="213">
                      <a:moveTo>
                        <a:pt x="0" y="213"/>
                      </a:moveTo>
                      <a:lnTo>
                        <a:pt x="175" y="0"/>
                      </a:lnTo>
                    </a:path>
                  </a:pathLst>
                </a:custGeom>
                <a:solidFill>
                  <a:srgbClr val="FFFFFF"/>
                </a:solidFill>
                <a:ln>
                  <a:noFill/>
                </a:ln>
                <a:extLst>
                  <a:ext uri="{91240B29-F687-4F45-9708-019B960494DF}">
                    <a14:hiddenLine xmlns:a14="http://schemas.microsoft.com/office/drawing/2010/main" w="9525">
                      <a:solidFill>
                        <a:srgbClr val="0000FF"/>
                      </a:solidFill>
                      <a:round/>
                      <a:headEnd/>
                      <a:tailEnd/>
                    </a14:hiddenLine>
                  </a:ext>
                </a:extLst>
              </p:spPr>
              <p:txBody>
                <a:bodyPr/>
                <a:lstStyle/>
                <a:p>
                  <a:endParaRPr lang="ja-JP" altLang="en-US"/>
                </a:p>
              </p:txBody>
            </p:sp>
            <p:sp>
              <p:nvSpPr>
                <p:cNvPr id="3237" name="Line 445"/>
                <p:cNvSpPr>
                  <a:spLocks noChangeAspect="1" noChangeShapeType="1"/>
                </p:cNvSpPr>
                <p:nvPr/>
              </p:nvSpPr>
              <p:spPr bwMode="auto">
                <a:xfrm rot="20544547" flipH="1">
                  <a:off x="5948" y="193"/>
                  <a:ext cx="1" cy="76"/>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38" name="Freeform 446"/>
                <p:cNvSpPr>
                  <a:spLocks noChangeAspect="1"/>
                </p:cNvSpPr>
                <p:nvPr/>
              </p:nvSpPr>
              <p:spPr bwMode="auto">
                <a:xfrm rot="-1055453">
                  <a:off x="774" y="1987"/>
                  <a:ext cx="125" cy="45"/>
                </a:xfrm>
                <a:custGeom>
                  <a:avLst/>
                  <a:gdLst>
                    <a:gd name="T0" fmla="*/ 0 w 105"/>
                    <a:gd name="T1" fmla="*/ 0 h 41"/>
                    <a:gd name="T2" fmla="*/ 77 w 105"/>
                    <a:gd name="T3" fmla="*/ 0 h 41"/>
                    <a:gd name="T4" fmla="*/ 251 w 105"/>
                    <a:gd name="T5" fmla="*/ 65 h 41"/>
                    <a:gd name="T6" fmla="*/ 0 60000 65536"/>
                    <a:gd name="T7" fmla="*/ 0 60000 65536"/>
                    <a:gd name="T8" fmla="*/ 0 60000 65536"/>
                  </a:gdLst>
                  <a:ahLst/>
                  <a:cxnLst>
                    <a:cxn ang="T6">
                      <a:pos x="T0" y="T1"/>
                    </a:cxn>
                    <a:cxn ang="T7">
                      <a:pos x="T2" y="T3"/>
                    </a:cxn>
                    <a:cxn ang="T8">
                      <a:pos x="T4" y="T5"/>
                    </a:cxn>
                  </a:cxnLst>
                  <a:rect l="0" t="0" r="r" b="b"/>
                  <a:pathLst>
                    <a:path w="105" h="41">
                      <a:moveTo>
                        <a:pt x="0" y="0"/>
                      </a:moveTo>
                      <a:lnTo>
                        <a:pt x="33" y="0"/>
                      </a:lnTo>
                      <a:lnTo>
                        <a:pt x="105" y="41"/>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39" name="Freeform 447"/>
                <p:cNvSpPr>
                  <a:spLocks noChangeAspect="1"/>
                </p:cNvSpPr>
                <p:nvPr/>
              </p:nvSpPr>
              <p:spPr bwMode="auto">
                <a:xfrm rot="9120000">
                  <a:off x="487" y="268"/>
                  <a:ext cx="1221" cy="425"/>
                </a:xfrm>
                <a:custGeom>
                  <a:avLst/>
                  <a:gdLst>
                    <a:gd name="T0" fmla="*/ 0 w 1129"/>
                    <a:gd name="T1" fmla="*/ 575 h 394"/>
                    <a:gd name="T2" fmla="*/ 1670 w 1129"/>
                    <a:gd name="T3" fmla="*/ 0 h 394"/>
                    <a:gd name="T4" fmla="*/ 0 60000 65536"/>
                    <a:gd name="T5" fmla="*/ 0 60000 65536"/>
                  </a:gdLst>
                  <a:ahLst/>
                  <a:cxnLst>
                    <a:cxn ang="T4">
                      <a:pos x="T0" y="T1"/>
                    </a:cxn>
                    <a:cxn ang="T5">
                      <a:pos x="T2" y="T3"/>
                    </a:cxn>
                  </a:cxnLst>
                  <a:rect l="0" t="0" r="r" b="b"/>
                  <a:pathLst>
                    <a:path w="1129" h="394">
                      <a:moveTo>
                        <a:pt x="0" y="394"/>
                      </a:moveTo>
                      <a:lnTo>
                        <a:pt x="1129"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0" name="Arc 448"/>
                <p:cNvSpPr>
                  <a:spLocks noChangeAspect="1"/>
                </p:cNvSpPr>
                <p:nvPr/>
              </p:nvSpPr>
              <p:spPr bwMode="auto">
                <a:xfrm rot="20544547" flipV="1">
                  <a:off x="5784" y="291"/>
                  <a:ext cx="210" cy="20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41" name="Arc 449"/>
                <p:cNvSpPr>
                  <a:spLocks noChangeAspect="1"/>
                </p:cNvSpPr>
                <p:nvPr/>
              </p:nvSpPr>
              <p:spPr bwMode="auto">
                <a:xfrm rot="-799922">
                  <a:off x="5700" y="26"/>
                  <a:ext cx="219" cy="203"/>
                </a:xfrm>
                <a:custGeom>
                  <a:avLst/>
                  <a:gdLst>
                    <a:gd name="T0" fmla="*/ 0 w 21600"/>
                    <a:gd name="T1" fmla="*/ 0 h 21253"/>
                    <a:gd name="T2" fmla="*/ 0 w 21600"/>
                    <a:gd name="T3" fmla="*/ 0 h 21253"/>
                    <a:gd name="T4" fmla="*/ 0 w 21600"/>
                    <a:gd name="T5" fmla="*/ 0 h 21253"/>
                    <a:gd name="T6" fmla="*/ 0 60000 65536"/>
                    <a:gd name="T7" fmla="*/ 0 60000 65536"/>
                    <a:gd name="T8" fmla="*/ 0 60000 65536"/>
                  </a:gdLst>
                  <a:ahLst/>
                  <a:cxnLst>
                    <a:cxn ang="T6">
                      <a:pos x="T0" y="T1"/>
                    </a:cxn>
                    <a:cxn ang="T7">
                      <a:pos x="T2" y="T3"/>
                    </a:cxn>
                    <a:cxn ang="T8">
                      <a:pos x="T4" y="T5"/>
                    </a:cxn>
                  </a:cxnLst>
                  <a:rect l="0" t="0" r="r" b="b"/>
                  <a:pathLst>
                    <a:path w="21600" h="21253" fill="none" extrusionOk="0">
                      <a:moveTo>
                        <a:pt x="3853" y="-1"/>
                      </a:moveTo>
                      <a:cubicBezTo>
                        <a:pt x="14128" y="1862"/>
                        <a:pt x="21600" y="10809"/>
                        <a:pt x="21600" y="21253"/>
                      </a:cubicBezTo>
                    </a:path>
                    <a:path w="21600" h="21253" stroke="0" extrusionOk="0">
                      <a:moveTo>
                        <a:pt x="3853" y="-1"/>
                      </a:moveTo>
                      <a:cubicBezTo>
                        <a:pt x="14128" y="1862"/>
                        <a:pt x="21600" y="10809"/>
                        <a:pt x="21600" y="21253"/>
                      </a:cubicBezTo>
                      <a:lnTo>
                        <a:pt x="0" y="21253"/>
                      </a:lnTo>
                      <a:lnTo>
                        <a:pt x="3853" y="-1"/>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42" name="Freeform 450"/>
                <p:cNvSpPr>
                  <a:spLocks noChangeAspect="1"/>
                </p:cNvSpPr>
                <p:nvPr/>
              </p:nvSpPr>
              <p:spPr bwMode="auto">
                <a:xfrm rot="9395471">
                  <a:off x="1919" y="1329"/>
                  <a:ext cx="4143" cy="328"/>
                </a:xfrm>
                <a:custGeom>
                  <a:avLst/>
                  <a:gdLst>
                    <a:gd name="T0" fmla="*/ 5661 w 3832"/>
                    <a:gd name="T1" fmla="*/ 0 h 304"/>
                    <a:gd name="T2" fmla="*/ 0 w 3832"/>
                    <a:gd name="T3" fmla="*/ 445 h 304"/>
                    <a:gd name="T4" fmla="*/ 0 60000 65536"/>
                    <a:gd name="T5" fmla="*/ 0 60000 65536"/>
                  </a:gdLst>
                  <a:ahLst/>
                  <a:cxnLst>
                    <a:cxn ang="T4">
                      <a:pos x="T0" y="T1"/>
                    </a:cxn>
                    <a:cxn ang="T5">
                      <a:pos x="T2" y="T3"/>
                    </a:cxn>
                  </a:cxnLst>
                  <a:rect l="0" t="0" r="r" b="b"/>
                  <a:pathLst>
                    <a:path w="3832" h="304">
                      <a:moveTo>
                        <a:pt x="3832" y="0"/>
                      </a:moveTo>
                      <a:lnTo>
                        <a:pt x="0" y="304"/>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3243" name="Freeform 451"/>
                <p:cNvSpPr>
                  <a:spLocks noChangeAspect="1"/>
                </p:cNvSpPr>
                <p:nvPr/>
              </p:nvSpPr>
              <p:spPr bwMode="auto">
                <a:xfrm rot="9095471">
                  <a:off x="1965" y="1473"/>
                  <a:ext cx="4134" cy="207"/>
                </a:xfrm>
                <a:custGeom>
                  <a:avLst/>
                  <a:gdLst>
                    <a:gd name="T0" fmla="*/ 0 w 3824"/>
                    <a:gd name="T1" fmla="*/ 459 h 161"/>
                    <a:gd name="T2" fmla="*/ 74 w 3824"/>
                    <a:gd name="T3" fmla="*/ 0 h 161"/>
                    <a:gd name="T4" fmla="*/ 5546 w 3824"/>
                    <a:gd name="T5" fmla="*/ 98 h 161"/>
                    <a:gd name="T6" fmla="*/ 5646 w 3824"/>
                    <a:gd name="T7" fmla="*/ 566 h 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24" h="161">
                      <a:moveTo>
                        <a:pt x="0" y="131"/>
                      </a:moveTo>
                      <a:lnTo>
                        <a:pt x="50" y="0"/>
                      </a:lnTo>
                      <a:lnTo>
                        <a:pt x="3756" y="28"/>
                      </a:lnTo>
                      <a:lnTo>
                        <a:pt x="3824" y="161"/>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4" name="Freeform 452"/>
                <p:cNvSpPr>
                  <a:spLocks noChangeAspect="1"/>
                </p:cNvSpPr>
                <p:nvPr/>
              </p:nvSpPr>
              <p:spPr bwMode="auto">
                <a:xfrm>
                  <a:off x="890" y="2006"/>
                  <a:ext cx="1259" cy="637"/>
                </a:xfrm>
                <a:custGeom>
                  <a:avLst/>
                  <a:gdLst>
                    <a:gd name="T0" fmla="*/ 1259 w 1259"/>
                    <a:gd name="T1" fmla="*/ 467 h 637"/>
                    <a:gd name="T2" fmla="*/ 1102 w 1259"/>
                    <a:gd name="T3" fmla="*/ 637 h 637"/>
                    <a:gd name="T4" fmla="*/ 102 w 1259"/>
                    <a:gd name="T5" fmla="*/ 277 h 637"/>
                    <a:gd name="T6" fmla="*/ 0 w 1259"/>
                    <a:gd name="T7" fmla="*/ 0 h 6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59" h="637">
                      <a:moveTo>
                        <a:pt x="1259" y="467"/>
                      </a:moveTo>
                      <a:lnTo>
                        <a:pt x="1102" y="637"/>
                      </a:lnTo>
                      <a:lnTo>
                        <a:pt x="102" y="277"/>
                      </a:lnTo>
                      <a:lnTo>
                        <a:pt x="0" y="0"/>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5" name="Freeform 453"/>
                <p:cNvSpPr>
                  <a:spLocks noChangeAspect="1"/>
                </p:cNvSpPr>
                <p:nvPr/>
              </p:nvSpPr>
              <p:spPr bwMode="auto">
                <a:xfrm rot="-10740000">
                  <a:off x="150" y="1052"/>
                  <a:ext cx="446" cy="294"/>
                </a:xfrm>
                <a:custGeom>
                  <a:avLst/>
                  <a:gdLst>
                    <a:gd name="T0" fmla="*/ 529 w 417"/>
                    <a:gd name="T1" fmla="*/ 0 h 275"/>
                    <a:gd name="T2" fmla="*/ 583 w 417"/>
                    <a:gd name="T3" fmla="*/ 270 h 275"/>
                    <a:gd name="T4" fmla="*/ 80 w 417"/>
                    <a:gd name="T5" fmla="*/ 384 h 275"/>
                    <a:gd name="T6" fmla="*/ 0 w 417"/>
                    <a:gd name="T7" fmla="*/ 129 h 2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7" h="275">
                      <a:moveTo>
                        <a:pt x="379" y="0"/>
                      </a:moveTo>
                      <a:lnTo>
                        <a:pt x="417" y="195"/>
                      </a:lnTo>
                      <a:lnTo>
                        <a:pt x="57" y="275"/>
                      </a:lnTo>
                      <a:lnTo>
                        <a:pt x="0" y="93"/>
                      </a:lnTo>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6" name="Line 454"/>
                <p:cNvSpPr>
                  <a:spLocks noChangeAspect="1" noChangeShapeType="1"/>
                </p:cNvSpPr>
                <p:nvPr/>
              </p:nvSpPr>
              <p:spPr bwMode="auto">
                <a:xfrm rot="-679032">
                  <a:off x="242" y="1334"/>
                  <a:ext cx="2" cy="57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47" name="Line 455"/>
                <p:cNvSpPr>
                  <a:spLocks noChangeAspect="1" noChangeShapeType="1"/>
                </p:cNvSpPr>
                <p:nvPr/>
              </p:nvSpPr>
              <p:spPr bwMode="auto">
                <a:xfrm rot="9395471">
                  <a:off x="188" y="1259"/>
                  <a:ext cx="412" cy="80"/>
                </a:xfrm>
                <a:prstGeom prst="line">
                  <a:avLst/>
                </a:prstGeom>
                <a:noFill/>
                <a:ln w="3810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8" name="Line 456"/>
                <p:cNvSpPr>
                  <a:spLocks noChangeAspect="1" noChangeShapeType="1"/>
                </p:cNvSpPr>
                <p:nvPr/>
              </p:nvSpPr>
              <p:spPr bwMode="auto">
                <a:xfrm rot="20920968" flipH="1">
                  <a:off x="433" y="2265"/>
                  <a:ext cx="420" cy="41"/>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49" name="Line 457"/>
                <p:cNvSpPr>
                  <a:spLocks noChangeAspect="1" noChangeShapeType="1"/>
                </p:cNvSpPr>
                <p:nvPr/>
              </p:nvSpPr>
              <p:spPr bwMode="auto">
                <a:xfrm rot="-679032" flipH="1" flipV="1">
                  <a:off x="795" y="2000"/>
                  <a:ext cx="27" cy="22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50" name="Freeform 458"/>
                <p:cNvSpPr>
                  <a:spLocks noChangeAspect="1"/>
                </p:cNvSpPr>
                <p:nvPr/>
              </p:nvSpPr>
              <p:spPr bwMode="auto">
                <a:xfrm rot="-6117327">
                  <a:off x="-23" y="1324"/>
                  <a:ext cx="243" cy="204"/>
                </a:xfrm>
                <a:custGeom>
                  <a:avLst/>
                  <a:gdLst>
                    <a:gd name="T0" fmla="*/ 0 w 225"/>
                    <a:gd name="T1" fmla="*/ 274 h 189"/>
                    <a:gd name="T2" fmla="*/ 164 w 225"/>
                    <a:gd name="T3" fmla="*/ 0 h 189"/>
                    <a:gd name="T4" fmla="*/ 330 w 225"/>
                    <a:gd name="T5" fmla="*/ 276 h 189"/>
                    <a:gd name="T6" fmla="*/ 0 60000 65536"/>
                    <a:gd name="T7" fmla="*/ 0 60000 65536"/>
                    <a:gd name="T8" fmla="*/ 0 60000 65536"/>
                  </a:gdLst>
                  <a:ahLst/>
                  <a:cxnLst>
                    <a:cxn ang="T6">
                      <a:pos x="T0" y="T1"/>
                    </a:cxn>
                    <a:cxn ang="T7">
                      <a:pos x="T2" y="T3"/>
                    </a:cxn>
                    <a:cxn ang="T8">
                      <a:pos x="T4" y="T5"/>
                    </a:cxn>
                  </a:cxnLst>
                  <a:rect l="0" t="0" r="r" b="b"/>
                  <a:pathLst>
                    <a:path w="225" h="189">
                      <a:moveTo>
                        <a:pt x="0" y="187"/>
                      </a:moveTo>
                      <a:lnTo>
                        <a:pt x="112" y="0"/>
                      </a:lnTo>
                      <a:lnTo>
                        <a:pt x="225" y="189"/>
                      </a:lnTo>
                    </a:path>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a:solidFill>
                        <a:schemeClr val="tx1"/>
                      </a:solidFill>
                      <a:prstDash val="dash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1" name="Line 459"/>
                <p:cNvSpPr>
                  <a:spLocks noChangeAspect="1" noChangeShapeType="1"/>
                </p:cNvSpPr>
                <p:nvPr/>
              </p:nvSpPr>
              <p:spPr bwMode="auto">
                <a:xfrm rot="9395471" flipV="1">
                  <a:off x="329" y="1900"/>
                  <a:ext cx="24" cy="25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2" name="Line 460"/>
                <p:cNvSpPr>
                  <a:spLocks noChangeAspect="1" noChangeShapeType="1"/>
                </p:cNvSpPr>
                <p:nvPr/>
              </p:nvSpPr>
              <p:spPr bwMode="auto">
                <a:xfrm rot="9395471" flipV="1">
                  <a:off x="391" y="2119"/>
                  <a:ext cx="28" cy="231"/>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3" name="Line 461"/>
                <p:cNvSpPr>
                  <a:spLocks noChangeAspect="1" noChangeShapeType="1"/>
                </p:cNvSpPr>
                <p:nvPr/>
              </p:nvSpPr>
              <p:spPr bwMode="auto">
                <a:xfrm rot="-679032">
                  <a:off x="203" y="1293"/>
                  <a:ext cx="1" cy="2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FFFFFF"/>
                      </a:solidFill>
                      <a:prstDash val="dashDot"/>
                      <a:round/>
                      <a:headEnd/>
                      <a:tailEnd/>
                    </a14:hiddenLine>
                  </a:ext>
                </a:extLst>
              </p:spPr>
              <p:txBody>
                <a:bodyPr/>
                <a:lstStyle/>
                <a:p>
                  <a:endParaRPr lang="ja-JP" altLang="en-US"/>
                </a:p>
              </p:txBody>
            </p:sp>
          </p:grpSp>
          <p:sp>
            <p:nvSpPr>
              <p:cNvPr id="3222" name="Rectangle 462"/>
              <p:cNvSpPr>
                <a:spLocks noChangeArrowheads="1"/>
              </p:cNvSpPr>
              <p:nvPr/>
            </p:nvSpPr>
            <p:spPr bwMode="auto">
              <a:xfrm rot="-6420000">
                <a:off x="5562" y="1831"/>
                <a:ext cx="59" cy="418"/>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23" name="AutoShape 463"/>
              <p:cNvSpPr>
                <a:spLocks noChangeArrowheads="1"/>
              </p:cNvSpPr>
              <p:nvPr/>
            </p:nvSpPr>
            <p:spPr bwMode="auto">
              <a:xfrm rot="-780000">
                <a:off x="5666" y="3058"/>
                <a:ext cx="419"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629 w 21600"/>
                  <a:gd name="T13" fmla="*/ 2621 h 21600"/>
                  <a:gd name="T14" fmla="*/ 18971 w 21600"/>
                  <a:gd name="T15" fmla="*/ 18979 h 21600"/>
                </a:gdLst>
                <a:ahLst/>
                <a:cxnLst>
                  <a:cxn ang="T8">
                    <a:pos x="T0" y="T1"/>
                  </a:cxn>
                  <a:cxn ang="T9">
                    <a:pos x="T2" y="T3"/>
                  </a:cxn>
                  <a:cxn ang="T10">
                    <a:pos x="T4" y="T5"/>
                  </a:cxn>
                  <a:cxn ang="T11">
                    <a:pos x="T6" y="T7"/>
                  </a:cxn>
                </a:cxnLst>
                <a:rect l="T12" t="T13" r="T14" b="T15"/>
                <a:pathLst>
                  <a:path w="21600" h="21600">
                    <a:moveTo>
                      <a:pt x="0" y="0"/>
                    </a:moveTo>
                    <a:lnTo>
                      <a:pt x="1630" y="21600"/>
                    </a:lnTo>
                    <a:lnTo>
                      <a:pt x="19970" y="21600"/>
                    </a:lnTo>
                    <a:lnTo>
                      <a:pt x="21600" y="0"/>
                    </a:lnTo>
                    <a:lnTo>
                      <a:pt x="0" y="0"/>
                    </a:lnTo>
                    <a:close/>
                  </a:path>
                </a:pathLst>
              </a:custGeom>
              <a:pattFill prst="pct80">
                <a:fgClr>
                  <a:srgbClr val="C0C0C0"/>
                </a:fgClr>
                <a:bgClr>
                  <a:schemeClr val="bg1"/>
                </a:bgClr>
              </a:patt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24" name="Line 464"/>
              <p:cNvSpPr>
                <a:spLocks noChangeShapeType="1"/>
              </p:cNvSpPr>
              <p:nvPr/>
            </p:nvSpPr>
            <p:spPr bwMode="auto">
              <a:xfrm rot="-780000">
                <a:off x="5635" y="3062"/>
                <a:ext cx="413" cy="0"/>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25" name="Line 465"/>
              <p:cNvSpPr>
                <a:spLocks noChangeShapeType="1"/>
              </p:cNvSpPr>
              <p:nvPr/>
            </p:nvSpPr>
            <p:spPr bwMode="auto">
              <a:xfrm rot="-1020000">
                <a:off x="5366" y="2031"/>
                <a:ext cx="451" cy="0"/>
              </a:xfrm>
              <a:prstGeom prst="line">
                <a:avLst/>
              </a:prstGeom>
              <a:noFill/>
              <a:ln w="1143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26" name="Rectangle 466"/>
              <p:cNvSpPr>
                <a:spLocks noChangeArrowheads="1"/>
              </p:cNvSpPr>
              <p:nvPr/>
            </p:nvSpPr>
            <p:spPr bwMode="auto">
              <a:xfrm rot="9780000">
                <a:off x="5276" y="1303"/>
                <a:ext cx="418" cy="78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27" name="Line 467"/>
              <p:cNvSpPr>
                <a:spLocks noChangeShapeType="1"/>
              </p:cNvSpPr>
              <p:nvPr/>
            </p:nvSpPr>
            <p:spPr bwMode="auto">
              <a:xfrm rot="20580000" flipV="1">
                <a:off x="5396" y="2068"/>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28" name="Text Box 468"/>
              <p:cNvSpPr txBox="1">
                <a:spLocks noChangeArrowheads="1"/>
              </p:cNvSpPr>
              <p:nvPr/>
            </p:nvSpPr>
            <p:spPr bwMode="auto">
              <a:xfrm rot="-6595515">
                <a:off x="5182" y="1495"/>
                <a:ext cx="5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a:latin typeface="ＭＳ ゴシック" pitchFamily="49" charset="-128"/>
                    <a:ea typeface="ＭＳ ゴシック" pitchFamily="49" charset="-128"/>
                  </a:rPr>
                  <a:t>③-c</a:t>
                </a:r>
              </a:p>
            </p:txBody>
          </p:sp>
          <p:sp>
            <p:nvSpPr>
              <p:cNvPr id="3229" name="Text Box 469"/>
              <p:cNvSpPr txBox="1">
                <a:spLocks noChangeArrowheads="1"/>
              </p:cNvSpPr>
              <p:nvPr/>
            </p:nvSpPr>
            <p:spPr bwMode="auto">
              <a:xfrm rot="-1653129">
                <a:off x="1396" y="2633"/>
                <a:ext cx="1451"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spcBef>
                    <a:spcPct val="50000"/>
                  </a:spcBef>
                </a:pPr>
                <a:r>
                  <a:rPr lang="ja-JP" altLang="en-US"/>
                  <a:t>ブレード</a:t>
                </a:r>
              </a:p>
            </p:txBody>
          </p:sp>
          <p:grpSp>
            <p:nvGrpSpPr>
              <p:cNvPr id="3230" name="Group 470"/>
              <p:cNvGrpSpPr>
                <a:grpSpLocks/>
              </p:cNvGrpSpPr>
              <p:nvPr/>
            </p:nvGrpSpPr>
            <p:grpSpPr bwMode="auto">
              <a:xfrm rot="10800000">
                <a:off x="5332" y="2086"/>
                <a:ext cx="148" cy="328"/>
                <a:chOff x="751" y="1883"/>
                <a:chExt cx="148" cy="328"/>
              </a:xfrm>
            </p:grpSpPr>
            <p:sp>
              <p:nvSpPr>
                <p:cNvPr id="3231" name="Freeform 471"/>
                <p:cNvSpPr>
                  <a:spLocks/>
                </p:cNvSpPr>
                <p:nvPr/>
              </p:nvSpPr>
              <p:spPr bwMode="auto">
                <a:xfrm>
                  <a:off x="770" y="1883"/>
                  <a:ext cx="129" cy="328"/>
                </a:xfrm>
                <a:custGeom>
                  <a:avLst/>
                  <a:gdLst>
                    <a:gd name="T0" fmla="*/ 129 w 129"/>
                    <a:gd name="T1" fmla="*/ 123 h 328"/>
                    <a:gd name="T2" fmla="*/ 97 w 129"/>
                    <a:gd name="T3" fmla="*/ 0 h 328"/>
                    <a:gd name="T4" fmla="*/ 69 w 129"/>
                    <a:gd name="T5" fmla="*/ 328 h 328"/>
                    <a:gd name="T6" fmla="*/ 0 w 129"/>
                    <a:gd name="T7" fmla="*/ 75 h 3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328">
                      <a:moveTo>
                        <a:pt x="129" y="123"/>
                      </a:moveTo>
                      <a:lnTo>
                        <a:pt x="97" y="0"/>
                      </a:lnTo>
                      <a:lnTo>
                        <a:pt x="69" y="328"/>
                      </a:lnTo>
                      <a:lnTo>
                        <a:pt x="0" y="75"/>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32" name="Line 472"/>
                <p:cNvSpPr>
                  <a:spLocks noChangeShapeType="1"/>
                </p:cNvSpPr>
                <p:nvPr/>
              </p:nvSpPr>
              <p:spPr bwMode="auto">
                <a:xfrm rot="503989">
                  <a:off x="751" y="1963"/>
                  <a:ext cx="103" cy="246"/>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
          <p:nvSpPr>
            <p:cNvPr id="3167" name="Rectangle 473"/>
            <p:cNvSpPr>
              <a:spLocks noChangeArrowheads="1"/>
            </p:cNvSpPr>
            <p:nvPr/>
          </p:nvSpPr>
          <p:spPr bwMode="auto">
            <a:xfrm rot="-6420000">
              <a:off x="5550" y="1844"/>
              <a:ext cx="59" cy="418"/>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68" name="Line 474"/>
            <p:cNvSpPr>
              <a:spLocks noChangeShapeType="1"/>
            </p:cNvSpPr>
            <p:nvPr/>
          </p:nvSpPr>
          <p:spPr bwMode="auto">
            <a:xfrm rot="-1020000">
              <a:off x="5354" y="2044"/>
              <a:ext cx="451" cy="0"/>
            </a:xfrm>
            <a:prstGeom prst="line">
              <a:avLst/>
            </a:prstGeom>
            <a:noFill/>
            <a:ln w="1143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9" name="Rectangle 475"/>
            <p:cNvSpPr>
              <a:spLocks noChangeArrowheads="1"/>
            </p:cNvSpPr>
            <p:nvPr/>
          </p:nvSpPr>
          <p:spPr bwMode="auto">
            <a:xfrm rot="9780000">
              <a:off x="5264" y="1316"/>
              <a:ext cx="418" cy="78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0" name="Line 476"/>
            <p:cNvSpPr>
              <a:spLocks noChangeShapeType="1"/>
            </p:cNvSpPr>
            <p:nvPr/>
          </p:nvSpPr>
          <p:spPr bwMode="auto">
            <a:xfrm rot="20580000" flipV="1">
              <a:off x="5384" y="2081"/>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1" name="Text Box 477"/>
            <p:cNvSpPr txBox="1">
              <a:spLocks noChangeArrowheads="1"/>
            </p:cNvSpPr>
            <p:nvPr/>
          </p:nvSpPr>
          <p:spPr bwMode="auto">
            <a:xfrm rot="-6595515">
              <a:off x="5170" y="1508"/>
              <a:ext cx="5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a:latin typeface="ＭＳ ゴシック" pitchFamily="49" charset="-128"/>
                  <a:ea typeface="ＭＳ ゴシック" pitchFamily="49" charset="-128"/>
                </a:rPr>
                <a:t>③-a</a:t>
              </a:r>
            </a:p>
          </p:txBody>
        </p:sp>
        <p:grpSp>
          <p:nvGrpSpPr>
            <p:cNvPr id="3172" name="Group 478"/>
            <p:cNvGrpSpPr>
              <a:grpSpLocks/>
            </p:cNvGrpSpPr>
            <p:nvPr/>
          </p:nvGrpSpPr>
          <p:grpSpPr bwMode="auto">
            <a:xfrm>
              <a:off x="5588" y="1369"/>
              <a:ext cx="499" cy="1558"/>
              <a:chOff x="5747" y="1509"/>
              <a:chExt cx="499" cy="1558"/>
            </a:xfrm>
          </p:grpSpPr>
          <p:sp>
            <p:nvSpPr>
              <p:cNvPr id="8671" name="AutoShape 479"/>
              <p:cNvSpPr>
                <a:spLocks noChangeAspect="1" noChangeArrowheads="1"/>
              </p:cNvSpPr>
              <p:nvPr/>
            </p:nvSpPr>
            <p:spPr bwMode="auto">
              <a:xfrm>
                <a:off x="6173" y="299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8672" name="AutoShape 480"/>
              <p:cNvSpPr>
                <a:spLocks noChangeAspect="1" noChangeArrowheads="1"/>
              </p:cNvSpPr>
              <p:nvPr/>
            </p:nvSpPr>
            <p:spPr bwMode="auto">
              <a:xfrm>
                <a:off x="5918" y="199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3216" name="AutoShape 481"/>
              <p:cNvSpPr>
                <a:spLocks noChangeArrowheads="1"/>
              </p:cNvSpPr>
              <p:nvPr/>
            </p:nvSpPr>
            <p:spPr bwMode="auto">
              <a:xfrm rot="-6459008">
                <a:off x="6064" y="2501"/>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17" name="AutoShape 482"/>
              <p:cNvSpPr>
                <a:spLocks noChangeArrowheads="1"/>
              </p:cNvSpPr>
              <p:nvPr/>
            </p:nvSpPr>
            <p:spPr bwMode="auto">
              <a:xfrm rot="-6459008">
                <a:off x="5744" y="1512"/>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173" name="Line 483"/>
            <p:cNvSpPr>
              <a:spLocks noChangeShapeType="1"/>
            </p:cNvSpPr>
            <p:nvPr/>
          </p:nvSpPr>
          <p:spPr bwMode="auto">
            <a:xfrm rot="9726240">
              <a:off x="5786" y="1962"/>
              <a:ext cx="35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174" name="Group 484"/>
            <p:cNvGrpSpPr>
              <a:grpSpLocks/>
            </p:cNvGrpSpPr>
            <p:nvPr/>
          </p:nvGrpSpPr>
          <p:grpSpPr bwMode="auto">
            <a:xfrm rot="10800000">
              <a:off x="5320" y="2099"/>
              <a:ext cx="148" cy="328"/>
              <a:chOff x="751" y="1883"/>
              <a:chExt cx="148" cy="328"/>
            </a:xfrm>
          </p:grpSpPr>
          <p:sp>
            <p:nvSpPr>
              <p:cNvPr id="3212" name="Freeform 485"/>
              <p:cNvSpPr>
                <a:spLocks/>
              </p:cNvSpPr>
              <p:nvPr/>
            </p:nvSpPr>
            <p:spPr bwMode="auto">
              <a:xfrm>
                <a:off x="770" y="1883"/>
                <a:ext cx="129" cy="328"/>
              </a:xfrm>
              <a:custGeom>
                <a:avLst/>
                <a:gdLst>
                  <a:gd name="T0" fmla="*/ 129 w 129"/>
                  <a:gd name="T1" fmla="*/ 123 h 328"/>
                  <a:gd name="T2" fmla="*/ 97 w 129"/>
                  <a:gd name="T3" fmla="*/ 0 h 328"/>
                  <a:gd name="T4" fmla="*/ 69 w 129"/>
                  <a:gd name="T5" fmla="*/ 328 h 328"/>
                  <a:gd name="T6" fmla="*/ 0 w 129"/>
                  <a:gd name="T7" fmla="*/ 75 h 3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328">
                    <a:moveTo>
                      <a:pt x="129" y="123"/>
                    </a:moveTo>
                    <a:lnTo>
                      <a:pt x="97" y="0"/>
                    </a:lnTo>
                    <a:lnTo>
                      <a:pt x="69" y="328"/>
                    </a:lnTo>
                    <a:lnTo>
                      <a:pt x="0" y="75"/>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13" name="Line 486"/>
              <p:cNvSpPr>
                <a:spLocks noChangeShapeType="1"/>
              </p:cNvSpPr>
              <p:nvPr/>
            </p:nvSpPr>
            <p:spPr bwMode="auto">
              <a:xfrm rot="503989">
                <a:off x="751" y="1963"/>
                <a:ext cx="103" cy="246"/>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75" name="Line 487"/>
            <p:cNvSpPr>
              <a:spLocks noChangeShapeType="1"/>
            </p:cNvSpPr>
            <p:nvPr/>
          </p:nvSpPr>
          <p:spPr bwMode="auto">
            <a:xfrm rot="20580000" flipV="1">
              <a:off x="5381" y="2081"/>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6" name="Line 488"/>
            <p:cNvSpPr>
              <a:spLocks noChangeShapeType="1"/>
            </p:cNvSpPr>
            <p:nvPr/>
          </p:nvSpPr>
          <p:spPr bwMode="auto">
            <a:xfrm rot="-3600000" flipH="1" flipV="1">
              <a:off x="5607" y="3061"/>
              <a:ext cx="105"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177" name="Group 489"/>
            <p:cNvGrpSpPr>
              <a:grpSpLocks/>
            </p:cNvGrpSpPr>
            <p:nvPr/>
          </p:nvGrpSpPr>
          <p:grpSpPr bwMode="auto">
            <a:xfrm>
              <a:off x="5549" y="1231"/>
              <a:ext cx="651" cy="1801"/>
              <a:chOff x="5549" y="1231"/>
              <a:chExt cx="651" cy="1801"/>
            </a:xfrm>
          </p:grpSpPr>
          <p:sp>
            <p:nvSpPr>
              <p:cNvPr id="3178" name="Line 490"/>
              <p:cNvSpPr>
                <a:spLocks noChangeShapeType="1"/>
              </p:cNvSpPr>
              <p:nvPr/>
            </p:nvSpPr>
            <p:spPr bwMode="auto">
              <a:xfrm rot="4484693">
                <a:off x="5776" y="2393"/>
                <a:ext cx="251" cy="0"/>
              </a:xfrm>
              <a:prstGeom prst="line">
                <a:avLst/>
              </a:prstGeom>
              <a:noFill/>
              <a:ln w="12700">
                <a:solidFill>
                  <a:srgbClr val="C0C0C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 name="AutoShape 491"/>
              <p:cNvSpPr>
                <a:spLocks noChangeArrowheads="1"/>
              </p:cNvSpPr>
              <p:nvPr/>
            </p:nvSpPr>
            <p:spPr bwMode="auto">
              <a:xfrm rot="-6060000">
                <a:off x="5982" y="2805"/>
                <a:ext cx="238" cy="17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10 h 21600"/>
                  <a:gd name="T14" fmla="*/ 19513 w 21600"/>
                  <a:gd name="T15" fmla="*/ 1949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80" name="Line 492"/>
              <p:cNvSpPr>
                <a:spLocks noChangeShapeType="1"/>
              </p:cNvSpPr>
              <p:nvPr/>
            </p:nvSpPr>
            <p:spPr bwMode="auto">
              <a:xfrm rot="15600000" flipH="1">
                <a:off x="5888" y="2896"/>
                <a:ext cx="249" cy="0"/>
              </a:xfrm>
              <a:prstGeom prst="line">
                <a:avLst/>
              </a:prstGeom>
              <a:noFill/>
              <a:ln w="19050">
                <a:solidFill>
                  <a:srgbClr val="C0C0C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1" name="AutoShape 493"/>
              <p:cNvSpPr>
                <a:spLocks noChangeAspect="1" noChangeArrowheads="1"/>
              </p:cNvSpPr>
              <p:nvPr/>
            </p:nvSpPr>
            <p:spPr bwMode="auto">
              <a:xfrm rot="4140000">
                <a:off x="5676" y="1305"/>
                <a:ext cx="90" cy="95"/>
              </a:xfrm>
              <a:prstGeom prst="upArrow">
                <a:avLst>
                  <a:gd name="adj1" fmla="val 36713"/>
                  <a:gd name="adj2" fmla="val 58388"/>
                </a:avLst>
              </a:prstGeom>
              <a:solidFill>
                <a:srgbClr val="FF99CC"/>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grpSp>
            <p:nvGrpSpPr>
              <p:cNvPr id="3182" name="Group 494"/>
              <p:cNvGrpSpPr>
                <a:grpSpLocks/>
              </p:cNvGrpSpPr>
              <p:nvPr/>
            </p:nvGrpSpPr>
            <p:grpSpPr bwMode="auto">
              <a:xfrm rot="213185">
                <a:off x="6007" y="2743"/>
                <a:ext cx="193" cy="289"/>
                <a:chOff x="6047" y="2704"/>
                <a:chExt cx="193" cy="289"/>
              </a:xfrm>
            </p:grpSpPr>
            <p:sp>
              <p:nvSpPr>
                <p:cNvPr id="3210" name="AutoShape 495"/>
                <p:cNvSpPr>
                  <a:spLocks noChangeArrowheads="1"/>
                </p:cNvSpPr>
                <p:nvPr/>
              </p:nvSpPr>
              <p:spPr bwMode="auto">
                <a:xfrm rot="4500000">
                  <a:off x="6007" y="2744"/>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11" name="Line 496"/>
                <p:cNvSpPr>
                  <a:spLocks noChangeShapeType="1"/>
                </p:cNvSpPr>
                <p:nvPr/>
              </p:nvSpPr>
              <p:spPr bwMode="auto">
                <a:xfrm rot="4484693">
                  <a:off x="5926" y="2868"/>
                  <a:ext cx="251" cy="0"/>
                </a:xfrm>
                <a:prstGeom prst="line">
                  <a:avLst/>
                </a:prstGeom>
                <a:noFill/>
                <a:ln w="12700">
                  <a:solidFill>
                    <a:srgbClr val="C0C0C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183" name="Group 497"/>
              <p:cNvGrpSpPr>
                <a:grpSpLocks/>
              </p:cNvGrpSpPr>
              <p:nvPr/>
            </p:nvGrpSpPr>
            <p:grpSpPr bwMode="auto">
              <a:xfrm rot="10680000">
                <a:off x="5746" y="1704"/>
                <a:ext cx="292" cy="328"/>
                <a:chOff x="23" y="1793"/>
                <a:chExt cx="292" cy="328"/>
              </a:xfrm>
            </p:grpSpPr>
            <p:sp>
              <p:nvSpPr>
                <p:cNvPr id="3206" name="AutoShape 498"/>
                <p:cNvSpPr>
                  <a:spLocks noChangeArrowheads="1"/>
                </p:cNvSpPr>
                <p:nvPr/>
              </p:nvSpPr>
              <p:spPr bwMode="auto">
                <a:xfrm rot="-6300000">
                  <a:off x="82" y="1849"/>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07" name="AutoShape 499"/>
                <p:cNvSpPr>
                  <a:spLocks noChangeArrowheads="1"/>
                </p:cNvSpPr>
                <p:nvPr/>
              </p:nvSpPr>
              <p:spPr bwMode="auto">
                <a:xfrm rot="-6300000" flipH="1" flipV="1">
                  <a:off x="-60" y="1932"/>
                  <a:ext cx="272" cy="10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483 h 21600"/>
                    <a:gd name="T14" fmla="*/ 17074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08" name="Line 500"/>
                <p:cNvSpPr>
                  <a:spLocks noChangeShapeType="1"/>
                </p:cNvSpPr>
                <p:nvPr/>
              </p:nvSpPr>
              <p:spPr bwMode="auto">
                <a:xfrm rot="15360000" flipV="1">
                  <a:off x="1" y="1969"/>
                  <a:ext cx="249" cy="0"/>
                </a:xfrm>
                <a:prstGeom prst="line">
                  <a:avLst/>
                </a:prstGeom>
                <a:noFill/>
                <a:ln w="1905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09" name="Line 501"/>
                <p:cNvSpPr>
                  <a:spLocks noChangeShapeType="1"/>
                </p:cNvSpPr>
                <p:nvPr/>
              </p:nvSpPr>
              <p:spPr bwMode="auto">
                <a:xfrm rot="-6315307">
                  <a:off x="185" y="1919"/>
                  <a:ext cx="251" cy="0"/>
                </a:xfrm>
                <a:prstGeom prst="line">
                  <a:avLst/>
                </a:prstGeom>
                <a:noFill/>
                <a:ln w="12700">
                  <a:solidFill>
                    <a:srgbClr val="FFFFFF"/>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84" name="AutoShape 502"/>
              <p:cNvSpPr>
                <a:spLocks noChangeArrowheads="1"/>
              </p:cNvSpPr>
              <p:nvPr/>
            </p:nvSpPr>
            <p:spPr bwMode="auto">
              <a:xfrm rot="-6283792">
                <a:off x="5883" y="2266"/>
                <a:ext cx="238" cy="21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019 h 21600"/>
                  <a:gd name="T14" fmla="*/ 19513 w 21600"/>
                  <a:gd name="T15" fmla="*/ 19581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85" name="AutoShape 503"/>
              <p:cNvSpPr>
                <a:spLocks noChangeArrowheads="1"/>
              </p:cNvSpPr>
              <p:nvPr/>
            </p:nvSpPr>
            <p:spPr bwMode="auto">
              <a:xfrm rot="-6103792">
                <a:off x="5830" y="2039"/>
                <a:ext cx="238" cy="2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00 h 21600"/>
                  <a:gd name="T14" fmla="*/ 19513 w 21600"/>
                  <a:gd name="T15" fmla="*/ 1950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86" name="Line 504"/>
              <p:cNvSpPr>
                <a:spLocks noChangeShapeType="1"/>
              </p:cNvSpPr>
              <p:nvPr/>
            </p:nvSpPr>
            <p:spPr bwMode="auto">
              <a:xfrm rot="15376208" flipH="1">
                <a:off x="5771" y="2389"/>
                <a:ext cx="249" cy="0"/>
              </a:xfrm>
              <a:prstGeom prst="line">
                <a:avLst/>
              </a:prstGeom>
              <a:noFill/>
              <a:ln w="19050">
                <a:solidFill>
                  <a:srgbClr val="C0C0C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7" name="Line 505"/>
              <p:cNvSpPr>
                <a:spLocks noChangeShapeType="1"/>
              </p:cNvSpPr>
              <p:nvPr/>
            </p:nvSpPr>
            <p:spPr bwMode="auto">
              <a:xfrm rot="9976208" flipV="1">
                <a:off x="5872" y="2259"/>
                <a:ext cx="204"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8" name="AutoShape 506"/>
              <p:cNvSpPr>
                <a:spLocks noChangeArrowheads="1"/>
              </p:cNvSpPr>
              <p:nvPr/>
            </p:nvSpPr>
            <p:spPr bwMode="auto">
              <a:xfrm rot="4803900">
                <a:off x="5922" y="2107"/>
                <a:ext cx="211" cy="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43 w 21600"/>
                  <a:gd name="T13" fmla="*/ 1964 h 21600"/>
                  <a:gd name="T14" fmla="*/ 19757 w 21600"/>
                  <a:gd name="T15" fmla="*/ 19636 h 21600"/>
                </a:gdLst>
                <a:ahLst/>
                <a:cxnLst>
                  <a:cxn ang="T8">
                    <a:pos x="T0" y="T1"/>
                  </a:cxn>
                  <a:cxn ang="T9">
                    <a:pos x="T2" y="T3"/>
                  </a:cxn>
                  <a:cxn ang="T10">
                    <a:pos x="T4" y="T5"/>
                  </a:cxn>
                  <a:cxn ang="T11">
                    <a:pos x="T6" y="T7"/>
                  </a:cxn>
                </a:cxnLst>
                <a:rect l="T12" t="T13" r="T14" b="T15"/>
                <a:pathLst>
                  <a:path w="21600" h="21600">
                    <a:moveTo>
                      <a:pt x="0" y="0"/>
                    </a:moveTo>
                    <a:lnTo>
                      <a:pt x="123" y="21600"/>
                    </a:lnTo>
                    <a:lnTo>
                      <a:pt x="21477" y="21600"/>
                    </a:lnTo>
                    <a:lnTo>
                      <a:pt x="21600" y="0"/>
                    </a:lnTo>
                    <a:lnTo>
                      <a:pt x="0" y="0"/>
                    </a:lnTo>
                    <a:close/>
                  </a:path>
                </a:pathLst>
              </a:custGeom>
              <a:solidFill>
                <a:schemeClr val="bg1"/>
              </a:solidFill>
              <a:ln w="63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89" name="Line 507"/>
              <p:cNvSpPr>
                <a:spLocks noChangeShapeType="1"/>
              </p:cNvSpPr>
              <p:nvPr/>
            </p:nvSpPr>
            <p:spPr bwMode="auto">
              <a:xfrm rot="10036208" flipV="1">
                <a:off x="5869" y="2244"/>
                <a:ext cx="199" cy="3"/>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190" name="Group 508"/>
              <p:cNvGrpSpPr>
                <a:grpSpLocks/>
              </p:cNvGrpSpPr>
              <p:nvPr/>
            </p:nvGrpSpPr>
            <p:grpSpPr bwMode="auto">
              <a:xfrm>
                <a:off x="5549" y="1231"/>
                <a:ext cx="359" cy="461"/>
                <a:chOff x="5549" y="1231"/>
                <a:chExt cx="359" cy="461"/>
              </a:xfrm>
            </p:grpSpPr>
            <p:sp>
              <p:nvSpPr>
                <p:cNvPr id="3196" name="AutoShape 509"/>
                <p:cNvSpPr>
                  <a:spLocks noChangeArrowheads="1"/>
                </p:cNvSpPr>
                <p:nvPr/>
              </p:nvSpPr>
              <p:spPr bwMode="auto">
                <a:xfrm rot="4200000" flipV="1">
                  <a:off x="5666" y="1449"/>
                  <a:ext cx="238" cy="24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69 w 21600"/>
                    <a:gd name="T13" fmla="*/ 2274 h 21600"/>
                    <a:gd name="T14" fmla="*/ 19331 w 21600"/>
                    <a:gd name="T15" fmla="*/ 19326 h 21600"/>
                  </a:gdLst>
                  <a:ahLst/>
                  <a:cxnLst>
                    <a:cxn ang="T8">
                      <a:pos x="T0" y="T1"/>
                    </a:cxn>
                    <a:cxn ang="T9">
                      <a:pos x="T2" y="T3"/>
                    </a:cxn>
                    <a:cxn ang="T10">
                      <a:pos x="T4" y="T5"/>
                    </a:cxn>
                    <a:cxn ang="T11">
                      <a:pos x="T6" y="T7"/>
                    </a:cxn>
                  </a:cxnLst>
                  <a:rect l="T12" t="T13" r="T14" b="T15"/>
                  <a:pathLst>
                    <a:path w="21600" h="21600">
                      <a:moveTo>
                        <a:pt x="0" y="0"/>
                      </a:moveTo>
                      <a:lnTo>
                        <a:pt x="876" y="21600"/>
                      </a:lnTo>
                      <a:lnTo>
                        <a:pt x="20724"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197" name="Group 510"/>
                <p:cNvGrpSpPr>
                  <a:grpSpLocks/>
                </p:cNvGrpSpPr>
                <p:nvPr/>
              </p:nvGrpSpPr>
              <p:grpSpPr bwMode="auto">
                <a:xfrm>
                  <a:off x="5549" y="1231"/>
                  <a:ext cx="286" cy="262"/>
                  <a:chOff x="5549" y="1231"/>
                  <a:chExt cx="286" cy="262"/>
                </a:xfrm>
              </p:grpSpPr>
              <p:sp>
                <p:nvSpPr>
                  <p:cNvPr id="3202" name="AutoShape 511"/>
                  <p:cNvSpPr>
                    <a:spLocks noChangeArrowheads="1"/>
                  </p:cNvSpPr>
                  <p:nvPr/>
                </p:nvSpPr>
                <p:spPr bwMode="auto">
                  <a:xfrm rot="-6420000">
                    <a:off x="5585" y="1231"/>
                    <a:ext cx="249" cy="25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2 w 21600"/>
                      <a:gd name="T13" fmla="*/ 2074 h 21600"/>
                      <a:gd name="T14" fmla="*/ 19518 w 21600"/>
                      <a:gd name="T15" fmla="*/ 19526 h 21600"/>
                    </a:gdLst>
                    <a:ahLst/>
                    <a:cxnLst>
                      <a:cxn ang="T8">
                        <a:pos x="T0" y="T1"/>
                      </a:cxn>
                      <a:cxn ang="T9">
                        <a:pos x="T2" y="T3"/>
                      </a:cxn>
                      <a:cxn ang="T10">
                        <a:pos x="T4" y="T5"/>
                      </a:cxn>
                      <a:cxn ang="T11">
                        <a:pos x="T6" y="T7"/>
                      </a:cxn>
                    </a:cxnLst>
                    <a:rect l="T12" t="T13" r="T14" b="T15"/>
                    <a:pathLst>
                      <a:path w="21600" h="21600">
                        <a:moveTo>
                          <a:pt x="0" y="0"/>
                        </a:moveTo>
                        <a:lnTo>
                          <a:pt x="527" y="21600"/>
                        </a:lnTo>
                        <a:lnTo>
                          <a:pt x="21073"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03" name="Line 512"/>
                  <p:cNvSpPr>
                    <a:spLocks noChangeShapeType="1"/>
                  </p:cNvSpPr>
                  <p:nvPr/>
                </p:nvSpPr>
                <p:spPr bwMode="auto">
                  <a:xfrm rot="15180000" flipV="1">
                    <a:off x="5479" y="1383"/>
                    <a:ext cx="220" cy="0"/>
                  </a:xfrm>
                  <a:prstGeom prst="line">
                    <a:avLst/>
                  </a:prstGeom>
                  <a:noFill/>
                  <a:ln w="12700">
                    <a:solidFill>
                      <a:srgbClr val="FFFFFF"/>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04" name="Line 513"/>
                  <p:cNvSpPr>
                    <a:spLocks noChangeShapeType="1"/>
                  </p:cNvSpPr>
                  <p:nvPr/>
                </p:nvSpPr>
                <p:spPr bwMode="auto">
                  <a:xfrm rot="9840000" flipV="1">
                    <a:off x="5559" y="1237"/>
                    <a:ext cx="22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05" name="Line 514"/>
                  <p:cNvSpPr>
                    <a:spLocks noChangeShapeType="1"/>
                  </p:cNvSpPr>
                  <p:nvPr/>
                </p:nvSpPr>
                <p:spPr bwMode="auto">
                  <a:xfrm rot="9900000">
                    <a:off x="5549" y="1238"/>
                    <a:ext cx="248"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198" name="Group 515"/>
                <p:cNvGrpSpPr>
                  <a:grpSpLocks noChangeAspect="1"/>
                </p:cNvGrpSpPr>
                <p:nvPr/>
              </p:nvGrpSpPr>
              <p:grpSpPr bwMode="auto">
                <a:xfrm rot="10740000">
                  <a:off x="5630" y="1472"/>
                  <a:ext cx="227" cy="3"/>
                  <a:chOff x="64" y="2343"/>
                  <a:chExt cx="370" cy="7"/>
                </a:xfrm>
              </p:grpSpPr>
              <p:sp>
                <p:nvSpPr>
                  <p:cNvPr id="3200" name="Line 516"/>
                  <p:cNvSpPr>
                    <a:spLocks noChangeAspect="1" noChangeShapeType="1"/>
                  </p:cNvSpPr>
                  <p:nvPr/>
                </p:nvSpPr>
                <p:spPr bwMode="auto">
                  <a:xfrm rot="-1013760">
                    <a:off x="64" y="2348"/>
                    <a:ext cx="36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01" name="Line 517"/>
                  <p:cNvSpPr>
                    <a:spLocks noChangeAspect="1" noChangeShapeType="1"/>
                  </p:cNvSpPr>
                  <p:nvPr/>
                </p:nvSpPr>
                <p:spPr bwMode="auto">
                  <a:xfrm rot="-1073760">
                    <a:off x="69" y="2343"/>
                    <a:ext cx="365" cy="7"/>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99" name="Line 518"/>
                <p:cNvSpPr>
                  <a:spLocks noChangeShapeType="1"/>
                </p:cNvSpPr>
                <p:nvPr/>
              </p:nvSpPr>
              <p:spPr bwMode="auto">
                <a:xfrm rot="9726240">
                  <a:off x="5626" y="1465"/>
                  <a:ext cx="22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91" name="AutoShape 519"/>
              <p:cNvSpPr>
                <a:spLocks noChangeAspect="1" noChangeArrowheads="1"/>
              </p:cNvSpPr>
              <p:nvPr/>
            </p:nvSpPr>
            <p:spPr bwMode="auto">
              <a:xfrm rot="4140000">
                <a:off x="5834" y="1824"/>
                <a:ext cx="90" cy="95"/>
              </a:xfrm>
              <a:prstGeom prst="upArrow">
                <a:avLst>
                  <a:gd name="adj1" fmla="val 36713"/>
                  <a:gd name="adj2" fmla="val 58388"/>
                </a:avLst>
              </a:prstGeom>
              <a:solidFill>
                <a:srgbClr val="FF99CC"/>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8712" name="AutoShape 520"/>
              <p:cNvSpPr>
                <a:spLocks noChangeAspect="1" noChangeArrowheads="1"/>
              </p:cNvSpPr>
              <p:nvPr/>
            </p:nvSpPr>
            <p:spPr bwMode="auto">
              <a:xfrm>
                <a:off x="5611" y="1342"/>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8713" name="AutoShape 521"/>
              <p:cNvSpPr>
                <a:spLocks noChangeAspect="1" noChangeArrowheads="1"/>
              </p:cNvSpPr>
              <p:nvPr/>
            </p:nvSpPr>
            <p:spPr bwMode="auto">
              <a:xfrm>
                <a:off x="5907" y="2345"/>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3194" name="AutoShape 522"/>
              <p:cNvSpPr>
                <a:spLocks noChangeArrowheads="1"/>
              </p:cNvSpPr>
              <p:nvPr/>
            </p:nvSpPr>
            <p:spPr bwMode="auto">
              <a:xfrm rot="-6240000">
                <a:off x="6020" y="2866"/>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95" name="AutoShape 523"/>
              <p:cNvSpPr>
                <a:spLocks noChangeArrowheads="1"/>
              </p:cNvSpPr>
              <p:nvPr/>
            </p:nvSpPr>
            <p:spPr bwMode="auto">
              <a:xfrm rot="-6459008">
                <a:off x="5756" y="1877"/>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3075" name="Group 524"/>
          <p:cNvGrpSpPr>
            <a:grpSpLocks/>
          </p:cNvGrpSpPr>
          <p:nvPr/>
        </p:nvGrpSpPr>
        <p:grpSpPr bwMode="auto">
          <a:xfrm rot="10800000">
            <a:off x="19050" y="-1554163"/>
            <a:ext cx="9690100" cy="6446838"/>
            <a:chOff x="114" y="1231"/>
            <a:chExt cx="6104" cy="4061"/>
          </a:xfrm>
        </p:grpSpPr>
        <p:grpSp>
          <p:nvGrpSpPr>
            <p:cNvPr id="3078" name="Group 525"/>
            <p:cNvGrpSpPr>
              <a:grpSpLocks/>
            </p:cNvGrpSpPr>
            <p:nvPr/>
          </p:nvGrpSpPr>
          <p:grpSpPr bwMode="auto">
            <a:xfrm>
              <a:off x="114" y="1315"/>
              <a:ext cx="6104" cy="3977"/>
              <a:chOff x="126" y="1303"/>
              <a:chExt cx="6104" cy="3977"/>
            </a:xfrm>
          </p:grpSpPr>
          <p:sp>
            <p:nvSpPr>
              <p:cNvPr id="3130" name="Freeform 526" descr="80%"/>
              <p:cNvSpPr>
                <a:spLocks/>
              </p:cNvSpPr>
              <p:nvPr/>
            </p:nvSpPr>
            <p:spPr bwMode="auto">
              <a:xfrm rot="10800000">
                <a:off x="5163" y="3000"/>
                <a:ext cx="1067" cy="1151"/>
              </a:xfrm>
              <a:custGeom>
                <a:avLst/>
                <a:gdLst>
                  <a:gd name="T0" fmla="*/ 180 w 1067"/>
                  <a:gd name="T1" fmla="*/ 1151 h 1151"/>
                  <a:gd name="T2" fmla="*/ 0 w 1067"/>
                  <a:gd name="T3" fmla="*/ 207 h 1151"/>
                  <a:gd name="T4" fmla="*/ 989 w 1067"/>
                  <a:gd name="T5" fmla="*/ 0 h 1151"/>
                  <a:gd name="T6" fmla="*/ 1067 w 1067"/>
                  <a:gd name="T7" fmla="*/ 375 h 1151"/>
                  <a:gd name="T8" fmla="*/ 664 w 1067"/>
                  <a:gd name="T9" fmla="*/ 809 h 1151"/>
                  <a:gd name="T10" fmla="*/ 651 w 1067"/>
                  <a:gd name="T11" fmla="*/ 859 h 1151"/>
                  <a:gd name="T12" fmla="*/ 598 w 1067"/>
                  <a:gd name="T13" fmla="*/ 1043 h 11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7" h="1151">
                    <a:moveTo>
                      <a:pt x="180" y="1151"/>
                    </a:moveTo>
                    <a:lnTo>
                      <a:pt x="0" y="207"/>
                    </a:lnTo>
                    <a:lnTo>
                      <a:pt x="989" y="0"/>
                    </a:lnTo>
                    <a:lnTo>
                      <a:pt x="1067" y="375"/>
                    </a:lnTo>
                    <a:lnTo>
                      <a:pt x="664" y="809"/>
                    </a:lnTo>
                    <a:lnTo>
                      <a:pt x="651" y="859"/>
                    </a:lnTo>
                    <a:lnTo>
                      <a:pt x="598" y="1043"/>
                    </a:lnTo>
                  </a:path>
                </a:pathLst>
              </a:custGeom>
              <a:pattFill prst="pct80">
                <a:fgClr>
                  <a:srgbClr val="C0C0C0"/>
                </a:fgClr>
                <a:bgClr>
                  <a:schemeClr val="bg1"/>
                </a:bgClr>
              </a:patt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1" name="Rectangle 527"/>
              <p:cNvSpPr>
                <a:spLocks noChangeArrowheads="1"/>
              </p:cNvSpPr>
              <p:nvPr/>
            </p:nvSpPr>
            <p:spPr bwMode="auto">
              <a:xfrm rot="10020000">
                <a:off x="5548" y="2295"/>
                <a:ext cx="428" cy="749"/>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2" name="Rectangle 528"/>
              <p:cNvSpPr>
                <a:spLocks noChangeArrowheads="1"/>
              </p:cNvSpPr>
              <p:nvPr/>
            </p:nvSpPr>
            <p:spPr bwMode="auto">
              <a:xfrm rot="-6172328">
                <a:off x="5809" y="2823"/>
                <a:ext cx="59" cy="418"/>
              </a:xfrm>
              <a:prstGeom prst="rect">
                <a:avLst/>
              </a:prstGeom>
              <a:solidFill>
                <a:srgbClr val="C0C0C0"/>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133" name="Group 529"/>
              <p:cNvGrpSpPr>
                <a:grpSpLocks/>
              </p:cNvGrpSpPr>
              <p:nvPr/>
            </p:nvGrpSpPr>
            <p:grpSpPr bwMode="auto">
              <a:xfrm rot="10800000">
                <a:off x="126" y="1601"/>
                <a:ext cx="6102" cy="3679"/>
                <a:chOff x="-3" y="-982"/>
                <a:chExt cx="6102" cy="3679"/>
              </a:xfrm>
            </p:grpSpPr>
            <p:sp>
              <p:nvSpPr>
                <p:cNvPr id="3145" name="AutoShape 530"/>
                <p:cNvSpPr>
                  <a:spLocks noChangeAspect="1" noChangeArrowheads="1"/>
                </p:cNvSpPr>
                <p:nvPr/>
              </p:nvSpPr>
              <p:spPr bwMode="auto">
                <a:xfrm rot="4522136">
                  <a:off x="691" y="1713"/>
                  <a:ext cx="43" cy="38"/>
                </a:xfrm>
                <a:prstGeom prst="triangle">
                  <a:avLst>
                    <a:gd name="adj" fmla="val 50000"/>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3146" name="Freeform 531"/>
                <p:cNvSpPr>
                  <a:spLocks noChangeAspect="1"/>
                </p:cNvSpPr>
                <p:nvPr/>
              </p:nvSpPr>
              <p:spPr bwMode="auto">
                <a:xfrm rot="9395471">
                  <a:off x="1052" y="1785"/>
                  <a:ext cx="957" cy="912"/>
                </a:xfrm>
                <a:custGeom>
                  <a:avLst/>
                  <a:gdLst>
                    <a:gd name="T0" fmla="*/ 1308 w 885"/>
                    <a:gd name="T1" fmla="*/ 1250 h 843"/>
                    <a:gd name="T2" fmla="*/ 0 w 885"/>
                    <a:gd name="T3" fmla="*/ 0 h 843"/>
                    <a:gd name="T4" fmla="*/ 0 60000 65536"/>
                    <a:gd name="T5" fmla="*/ 0 60000 65536"/>
                  </a:gdLst>
                  <a:ahLst/>
                  <a:cxnLst>
                    <a:cxn ang="T4">
                      <a:pos x="T0" y="T1"/>
                    </a:cxn>
                    <a:cxn ang="T5">
                      <a:pos x="T2" y="T3"/>
                    </a:cxn>
                  </a:cxnLst>
                  <a:rect l="0" t="0" r="r" b="b"/>
                  <a:pathLst>
                    <a:path w="885" h="843">
                      <a:moveTo>
                        <a:pt x="885" y="843"/>
                      </a:moveTo>
                      <a:lnTo>
                        <a:pt x="0" y="0"/>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3147" name="Freeform 532"/>
                <p:cNvSpPr>
                  <a:spLocks noChangeAspect="1"/>
                </p:cNvSpPr>
                <p:nvPr/>
              </p:nvSpPr>
              <p:spPr bwMode="auto">
                <a:xfrm rot="9120000">
                  <a:off x="1792" y="-982"/>
                  <a:ext cx="3689" cy="2011"/>
                </a:xfrm>
                <a:custGeom>
                  <a:avLst/>
                  <a:gdLst>
                    <a:gd name="T0" fmla="*/ 5040 w 3412"/>
                    <a:gd name="T1" fmla="*/ 2747 h 1860"/>
                    <a:gd name="T2" fmla="*/ 0 w 3412"/>
                    <a:gd name="T3" fmla="*/ 0 h 1860"/>
                    <a:gd name="T4" fmla="*/ 0 60000 65536"/>
                    <a:gd name="T5" fmla="*/ 0 60000 65536"/>
                  </a:gdLst>
                  <a:ahLst/>
                  <a:cxnLst>
                    <a:cxn ang="T4">
                      <a:pos x="T0" y="T1"/>
                    </a:cxn>
                    <a:cxn ang="T5">
                      <a:pos x="T2" y="T3"/>
                    </a:cxn>
                  </a:cxnLst>
                  <a:rect l="0" t="0" r="r" b="b"/>
                  <a:pathLst>
                    <a:path w="3412" h="1860">
                      <a:moveTo>
                        <a:pt x="3412" y="1860"/>
                      </a:moveTo>
                      <a:lnTo>
                        <a:pt x="0"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8" name="Freeform 533"/>
                <p:cNvSpPr>
                  <a:spLocks noChangeAspect="1"/>
                </p:cNvSpPr>
                <p:nvPr/>
              </p:nvSpPr>
              <p:spPr bwMode="auto">
                <a:xfrm rot="9120000">
                  <a:off x="533" y="990"/>
                  <a:ext cx="189" cy="230"/>
                </a:xfrm>
                <a:custGeom>
                  <a:avLst/>
                  <a:gdLst>
                    <a:gd name="T0" fmla="*/ 0 w 175"/>
                    <a:gd name="T1" fmla="*/ 312 h 213"/>
                    <a:gd name="T2" fmla="*/ 257 w 175"/>
                    <a:gd name="T3" fmla="*/ 0 h 213"/>
                    <a:gd name="T4" fmla="*/ 0 60000 65536"/>
                    <a:gd name="T5" fmla="*/ 0 60000 65536"/>
                  </a:gdLst>
                  <a:ahLst/>
                  <a:cxnLst>
                    <a:cxn ang="T4">
                      <a:pos x="T0" y="T1"/>
                    </a:cxn>
                    <a:cxn ang="T5">
                      <a:pos x="T2" y="T3"/>
                    </a:cxn>
                  </a:cxnLst>
                  <a:rect l="0" t="0" r="r" b="b"/>
                  <a:pathLst>
                    <a:path w="175" h="213">
                      <a:moveTo>
                        <a:pt x="0" y="213"/>
                      </a:moveTo>
                      <a:lnTo>
                        <a:pt x="175" y="0"/>
                      </a:lnTo>
                    </a:path>
                  </a:pathLst>
                </a:custGeom>
                <a:solidFill>
                  <a:srgbClr val="FFFFFF"/>
                </a:solidFill>
                <a:ln>
                  <a:noFill/>
                </a:ln>
                <a:extLst>
                  <a:ext uri="{91240B29-F687-4F45-9708-019B960494DF}">
                    <a14:hiddenLine xmlns:a14="http://schemas.microsoft.com/office/drawing/2010/main" w="9525">
                      <a:solidFill>
                        <a:srgbClr val="0000FF"/>
                      </a:solidFill>
                      <a:round/>
                      <a:headEnd/>
                      <a:tailEnd/>
                    </a14:hiddenLine>
                  </a:ext>
                </a:extLst>
              </p:spPr>
              <p:txBody>
                <a:bodyPr/>
                <a:lstStyle/>
                <a:p>
                  <a:endParaRPr lang="ja-JP" altLang="en-US"/>
                </a:p>
              </p:txBody>
            </p:sp>
            <p:sp>
              <p:nvSpPr>
                <p:cNvPr id="3149" name="Line 534"/>
                <p:cNvSpPr>
                  <a:spLocks noChangeAspect="1" noChangeShapeType="1"/>
                </p:cNvSpPr>
                <p:nvPr/>
              </p:nvSpPr>
              <p:spPr bwMode="auto">
                <a:xfrm rot="20544547" flipH="1">
                  <a:off x="5948" y="193"/>
                  <a:ext cx="1" cy="76"/>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0" name="Freeform 535"/>
                <p:cNvSpPr>
                  <a:spLocks noChangeAspect="1"/>
                </p:cNvSpPr>
                <p:nvPr/>
              </p:nvSpPr>
              <p:spPr bwMode="auto">
                <a:xfrm rot="-1055453">
                  <a:off x="774" y="1987"/>
                  <a:ext cx="125" cy="45"/>
                </a:xfrm>
                <a:custGeom>
                  <a:avLst/>
                  <a:gdLst>
                    <a:gd name="T0" fmla="*/ 0 w 105"/>
                    <a:gd name="T1" fmla="*/ 0 h 41"/>
                    <a:gd name="T2" fmla="*/ 77 w 105"/>
                    <a:gd name="T3" fmla="*/ 0 h 41"/>
                    <a:gd name="T4" fmla="*/ 251 w 105"/>
                    <a:gd name="T5" fmla="*/ 65 h 41"/>
                    <a:gd name="T6" fmla="*/ 0 60000 65536"/>
                    <a:gd name="T7" fmla="*/ 0 60000 65536"/>
                    <a:gd name="T8" fmla="*/ 0 60000 65536"/>
                  </a:gdLst>
                  <a:ahLst/>
                  <a:cxnLst>
                    <a:cxn ang="T6">
                      <a:pos x="T0" y="T1"/>
                    </a:cxn>
                    <a:cxn ang="T7">
                      <a:pos x="T2" y="T3"/>
                    </a:cxn>
                    <a:cxn ang="T8">
                      <a:pos x="T4" y="T5"/>
                    </a:cxn>
                  </a:cxnLst>
                  <a:rect l="0" t="0" r="r" b="b"/>
                  <a:pathLst>
                    <a:path w="105" h="41">
                      <a:moveTo>
                        <a:pt x="0" y="0"/>
                      </a:moveTo>
                      <a:lnTo>
                        <a:pt x="33" y="0"/>
                      </a:lnTo>
                      <a:lnTo>
                        <a:pt x="105" y="41"/>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1" name="Freeform 536"/>
                <p:cNvSpPr>
                  <a:spLocks noChangeAspect="1"/>
                </p:cNvSpPr>
                <p:nvPr/>
              </p:nvSpPr>
              <p:spPr bwMode="auto">
                <a:xfrm rot="9120000">
                  <a:off x="487" y="268"/>
                  <a:ext cx="1221" cy="425"/>
                </a:xfrm>
                <a:custGeom>
                  <a:avLst/>
                  <a:gdLst>
                    <a:gd name="T0" fmla="*/ 0 w 1129"/>
                    <a:gd name="T1" fmla="*/ 575 h 394"/>
                    <a:gd name="T2" fmla="*/ 1670 w 1129"/>
                    <a:gd name="T3" fmla="*/ 0 h 394"/>
                    <a:gd name="T4" fmla="*/ 0 60000 65536"/>
                    <a:gd name="T5" fmla="*/ 0 60000 65536"/>
                  </a:gdLst>
                  <a:ahLst/>
                  <a:cxnLst>
                    <a:cxn ang="T4">
                      <a:pos x="T0" y="T1"/>
                    </a:cxn>
                    <a:cxn ang="T5">
                      <a:pos x="T2" y="T3"/>
                    </a:cxn>
                  </a:cxnLst>
                  <a:rect l="0" t="0" r="r" b="b"/>
                  <a:pathLst>
                    <a:path w="1129" h="394">
                      <a:moveTo>
                        <a:pt x="0" y="394"/>
                      </a:moveTo>
                      <a:lnTo>
                        <a:pt x="1129"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2" name="Arc 537"/>
                <p:cNvSpPr>
                  <a:spLocks noChangeAspect="1"/>
                </p:cNvSpPr>
                <p:nvPr/>
              </p:nvSpPr>
              <p:spPr bwMode="auto">
                <a:xfrm rot="20544547" flipV="1">
                  <a:off x="5784" y="291"/>
                  <a:ext cx="210" cy="20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53" name="Arc 538"/>
                <p:cNvSpPr>
                  <a:spLocks noChangeAspect="1"/>
                </p:cNvSpPr>
                <p:nvPr/>
              </p:nvSpPr>
              <p:spPr bwMode="auto">
                <a:xfrm rot="-799922">
                  <a:off x="5700" y="26"/>
                  <a:ext cx="219" cy="203"/>
                </a:xfrm>
                <a:custGeom>
                  <a:avLst/>
                  <a:gdLst>
                    <a:gd name="T0" fmla="*/ 0 w 21600"/>
                    <a:gd name="T1" fmla="*/ 0 h 21253"/>
                    <a:gd name="T2" fmla="*/ 0 w 21600"/>
                    <a:gd name="T3" fmla="*/ 0 h 21253"/>
                    <a:gd name="T4" fmla="*/ 0 w 21600"/>
                    <a:gd name="T5" fmla="*/ 0 h 21253"/>
                    <a:gd name="T6" fmla="*/ 0 60000 65536"/>
                    <a:gd name="T7" fmla="*/ 0 60000 65536"/>
                    <a:gd name="T8" fmla="*/ 0 60000 65536"/>
                  </a:gdLst>
                  <a:ahLst/>
                  <a:cxnLst>
                    <a:cxn ang="T6">
                      <a:pos x="T0" y="T1"/>
                    </a:cxn>
                    <a:cxn ang="T7">
                      <a:pos x="T2" y="T3"/>
                    </a:cxn>
                    <a:cxn ang="T8">
                      <a:pos x="T4" y="T5"/>
                    </a:cxn>
                  </a:cxnLst>
                  <a:rect l="0" t="0" r="r" b="b"/>
                  <a:pathLst>
                    <a:path w="21600" h="21253" fill="none" extrusionOk="0">
                      <a:moveTo>
                        <a:pt x="3853" y="-1"/>
                      </a:moveTo>
                      <a:cubicBezTo>
                        <a:pt x="14128" y="1862"/>
                        <a:pt x="21600" y="10809"/>
                        <a:pt x="21600" y="21253"/>
                      </a:cubicBezTo>
                    </a:path>
                    <a:path w="21600" h="21253" stroke="0" extrusionOk="0">
                      <a:moveTo>
                        <a:pt x="3853" y="-1"/>
                      </a:moveTo>
                      <a:cubicBezTo>
                        <a:pt x="14128" y="1862"/>
                        <a:pt x="21600" y="10809"/>
                        <a:pt x="21600" y="21253"/>
                      </a:cubicBezTo>
                      <a:lnTo>
                        <a:pt x="0" y="21253"/>
                      </a:lnTo>
                      <a:lnTo>
                        <a:pt x="3853" y="-1"/>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54" name="Freeform 539"/>
                <p:cNvSpPr>
                  <a:spLocks noChangeAspect="1"/>
                </p:cNvSpPr>
                <p:nvPr/>
              </p:nvSpPr>
              <p:spPr bwMode="auto">
                <a:xfrm rot="9395471">
                  <a:off x="1919" y="1329"/>
                  <a:ext cx="4143" cy="328"/>
                </a:xfrm>
                <a:custGeom>
                  <a:avLst/>
                  <a:gdLst>
                    <a:gd name="T0" fmla="*/ 5661 w 3832"/>
                    <a:gd name="T1" fmla="*/ 0 h 304"/>
                    <a:gd name="T2" fmla="*/ 0 w 3832"/>
                    <a:gd name="T3" fmla="*/ 445 h 304"/>
                    <a:gd name="T4" fmla="*/ 0 60000 65536"/>
                    <a:gd name="T5" fmla="*/ 0 60000 65536"/>
                  </a:gdLst>
                  <a:ahLst/>
                  <a:cxnLst>
                    <a:cxn ang="T4">
                      <a:pos x="T0" y="T1"/>
                    </a:cxn>
                    <a:cxn ang="T5">
                      <a:pos x="T2" y="T3"/>
                    </a:cxn>
                  </a:cxnLst>
                  <a:rect l="0" t="0" r="r" b="b"/>
                  <a:pathLst>
                    <a:path w="3832" h="304">
                      <a:moveTo>
                        <a:pt x="3832" y="0"/>
                      </a:moveTo>
                      <a:lnTo>
                        <a:pt x="0" y="304"/>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3155" name="Freeform 540"/>
                <p:cNvSpPr>
                  <a:spLocks noChangeAspect="1"/>
                </p:cNvSpPr>
                <p:nvPr/>
              </p:nvSpPr>
              <p:spPr bwMode="auto">
                <a:xfrm rot="9095471">
                  <a:off x="1965" y="1473"/>
                  <a:ext cx="4134" cy="207"/>
                </a:xfrm>
                <a:custGeom>
                  <a:avLst/>
                  <a:gdLst>
                    <a:gd name="T0" fmla="*/ 0 w 3824"/>
                    <a:gd name="T1" fmla="*/ 459 h 161"/>
                    <a:gd name="T2" fmla="*/ 74 w 3824"/>
                    <a:gd name="T3" fmla="*/ 0 h 161"/>
                    <a:gd name="T4" fmla="*/ 5546 w 3824"/>
                    <a:gd name="T5" fmla="*/ 98 h 161"/>
                    <a:gd name="T6" fmla="*/ 5646 w 3824"/>
                    <a:gd name="T7" fmla="*/ 566 h 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24" h="161">
                      <a:moveTo>
                        <a:pt x="0" y="131"/>
                      </a:moveTo>
                      <a:lnTo>
                        <a:pt x="50" y="0"/>
                      </a:lnTo>
                      <a:lnTo>
                        <a:pt x="3756" y="28"/>
                      </a:lnTo>
                      <a:lnTo>
                        <a:pt x="3824" y="161"/>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6" name="Freeform 541"/>
                <p:cNvSpPr>
                  <a:spLocks noChangeAspect="1"/>
                </p:cNvSpPr>
                <p:nvPr/>
              </p:nvSpPr>
              <p:spPr bwMode="auto">
                <a:xfrm>
                  <a:off x="890" y="2006"/>
                  <a:ext cx="1259" cy="637"/>
                </a:xfrm>
                <a:custGeom>
                  <a:avLst/>
                  <a:gdLst>
                    <a:gd name="T0" fmla="*/ 1259 w 1259"/>
                    <a:gd name="T1" fmla="*/ 467 h 637"/>
                    <a:gd name="T2" fmla="*/ 1102 w 1259"/>
                    <a:gd name="T3" fmla="*/ 637 h 637"/>
                    <a:gd name="T4" fmla="*/ 102 w 1259"/>
                    <a:gd name="T5" fmla="*/ 277 h 637"/>
                    <a:gd name="T6" fmla="*/ 0 w 1259"/>
                    <a:gd name="T7" fmla="*/ 0 h 6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59" h="637">
                      <a:moveTo>
                        <a:pt x="1259" y="467"/>
                      </a:moveTo>
                      <a:lnTo>
                        <a:pt x="1102" y="637"/>
                      </a:lnTo>
                      <a:lnTo>
                        <a:pt x="102" y="277"/>
                      </a:lnTo>
                      <a:lnTo>
                        <a:pt x="0" y="0"/>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7" name="Freeform 542"/>
                <p:cNvSpPr>
                  <a:spLocks noChangeAspect="1"/>
                </p:cNvSpPr>
                <p:nvPr/>
              </p:nvSpPr>
              <p:spPr bwMode="auto">
                <a:xfrm rot="-10740000">
                  <a:off x="150" y="1052"/>
                  <a:ext cx="446" cy="294"/>
                </a:xfrm>
                <a:custGeom>
                  <a:avLst/>
                  <a:gdLst>
                    <a:gd name="T0" fmla="*/ 529 w 417"/>
                    <a:gd name="T1" fmla="*/ 0 h 275"/>
                    <a:gd name="T2" fmla="*/ 583 w 417"/>
                    <a:gd name="T3" fmla="*/ 270 h 275"/>
                    <a:gd name="T4" fmla="*/ 80 w 417"/>
                    <a:gd name="T5" fmla="*/ 384 h 275"/>
                    <a:gd name="T6" fmla="*/ 0 w 417"/>
                    <a:gd name="T7" fmla="*/ 129 h 2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7" h="275">
                      <a:moveTo>
                        <a:pt x="379" y="0"/>
                      </a:moveTo>
                      <a:lnTo>
                        <a:pt x="417" y="195"/>
                      </a:lnTo>
                      <a:lnTo>
                        <a:pt x="57" y="275"/>
                      </a:lnTo>
                      <a:lnTo>
                        <a:pt x="0" y="93"/>
                      </a:lnTo>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8" name="Line 543"/>
                <p:cNvSpPr>
                  <a:spLocks noChangeAspect="1" noChangeShapeType="1"/>
                </p:cNvSpPr>
                <p:nvPr/>
              </p:nvSpPr>
              <p:spPr bwMode="auto">
                <a:xfrm rot="-679032">
                  <a:off x="242" y="1334"/>
                  <a:ext cx="2" cy="57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159" name="Line 544"/>
                <p:cNvSpPr>
                  <a:spLocks noChangeAspect="1" noChangeShapeType="1"/>
                </p:cNvSpPr>
                <p:nvPr/>
              </p:nvSpPr>
              <p:spPr bwMode="auto">
                <a:xfrm rot="9395471">
                  <a:off x="188" y="1259"/>
                  <a:ext cx="412" cy="80"/>
                </a:xfrm>
                <a:prstGeom prst="line">
                  <a:avLst/>
                </a:prstGeom>
                <a:noFill/>
                <a:ln w="3810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0" name="Line 545"/>
                <p:cNvSpPr>
                  <a:spLocks noChangeAspect="1" noChangeShapeType="1"/>
                </p:cNvSpPr>
                <p:nvPr/>
              </p:nvSpPr>
              <p:spPr bwMode="auto">
                <a:xfrm rot="20920968" flipH="1">
                  <a:off x="433" y="2265"/>
                  <a:ext cx="420" cy="41"/>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161" name="Line 546"/>
                <p:cNvSpPr>
                  <a:spLocks noChangeAspect="1" noChangeShapeType="1"/>
                </p:cNvSpPr>
                <p:nvPr/>
              </p:nvSpPr>
              <p:spPr bwMode="auto">
                <a:xfrm rot="-679032" flipH="1" flipV="1">
                  <a:off x="795" y="2000"/>
                  <a:ext cx="27" cy="22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162" name="Freeform 547"/>
                <p:cNvSpPr>
                  <a:spLocks noChangeAspect="1"/>
                </p:cNvSpPr>
                <p:nvPr/>
              </p:nvSpPr>
              <p:spPr bwMode="auto">
                <a:xfrm rot="-6117327">
                  <a:off x="-23" y="1324"/>
                  <a:ext cx="243" cy="204"/>
                </a:xfrm>
                <a:custGeom>
                  <a:avLst/>
                  <a:gdLst>
                    <a:gd name="T0" fmla="*/ 0 w 225"/>
                    <a:gd name="T1" fmla="*/ 274 h 189"/>
                    <a:gd name="T2" fmla="*/ 164 w 225"/>
                    <a:gd name="T3" fmla="*/ 0 h 189"/>
                    <a:gd name="T4" fmla="*/ 330 w 225"/>
                    <a:gd name="T5" fmla="*/ 276 h 189"/>
                    <a:gd name="T6" fmla="*/ 0 60000 65536"/>
                    <a:gd name="T7" fmla="*/ 0 60000 65536"/>
                    <a:gd name="T8" fmla="*/ 0 60000 65536"/>
                  </a:gdLst>
                  <a:ahLst/>
                  <a:cxnLst>
                    <a:cxn ang="T6">
                      <a:pos x="T0" y="T1"/>
                    </a:cxn>
                    <a:cxn ang="T7">
                      <a:pos x="T2" y="T3"/>
                    </a:cxn>
                    <a:cxn ang="T8">
                      <a:pos x="T4" y="T5"/>
                    </a:cxn>
                  </a:cxnLst>
                  <a:rect l="0" t="0" r="r" b="b"/>
                  <a:pathLst>
                    <a:path w="225" h="189">
                      <a:moveTo>
                        <a:pt x="0" y="187"/>
                      </a:moveTo>
                      <a:lnTo>
                        <a:pt x="112" y="0"/>
                      </a:lnTo>
                      <a:lnTo>
                        <a:pt x="225" y="189"/>
                      </a:lnTo>
                    </a:path>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a:solidFill>
                        <a:schemeClr val="tx1"/>
                      </a:solidFill>
                      <a:prstDash val="dash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3" name="Line 548"/>
                <p:cNvSpPr>
                  <a:spLocks noChangeAspect="1" noChangeShapeType="1"/>
                </p:cNvSpPr>
                <p:nvPr/>
              </p:nvSpPr>
              <p:spPr bwMode="auto">
                <a:xfrm rot="9395471" flipV="1">
                  <a:off x="329" y="1900"/>
                  <a:ext cx="24" cy="25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4" name="Line 549"/>
                <p:cNvSpPr>
                  <a:spLocks noChangeAspect="1" noChangeShapeType="1"/>
                </p:cNvSpPr>
                <p:nvPr/>
              </p:nvSpPr>
              <p:spPr bwMode="auto">
                <a:xfrm rot="9395471" flipV="1">
                  <a:off x="391" y="2119"/>
                  <a:ext cx="28" cy="231"/>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5" name="Line 550"/>
                <p:cNvSpPr>
                  <a:spLocks noChangeAspect="1" noChangeShapeType="1"/>
                </p:cNvSpPr>
                <p:nvPr/>
              </p:nvSpPr>
              <p:spPr bwMode="auto">
                <a:xfrm rot="-679032">
                  <a:off x="203" y="1293"/>
                  <a:ext cx="1" cy="2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FFFFFF"/>
                      </a:solidFill>
                      <a:prstDash val="dashDot"/>
                      <a:round/>
                      <a:headEnd/>
                      <a:tailEnd/>
                    </a14:hiddenLine>
                  </a:ext>
                </a:extLst>
              </p:spPr>
              <p:txBody>
                <a:bodyPr/>
                <a:lstStyle/>
                <a:p>
                  <a:endParaRPr lang="ja-JP" altLang="en-US"/>
                </a:p>
              </p:txBody>
            </p:sp>
          </p:grpSp>
          <p:sp>
            <p:nvSpPr>
              <p:cNvPr id="3134" name="Rectangle 551"/>
              <p:cNvSpPr>
                <a:spLocks noChangeArrowheads="1"/>
              </p:cNvSpPr>
              <p:nvPr/>
            </p:nvSpPr>
            <p:spPr bwMode="auto">
              <a:xfrm rot="-6420000">
                <a:off x="5562" y="1831"/>
                <a:ext cx="59" cy="418"/>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5" name="AutoShape 552"/>
              <p:cNvSpPr>
                <a:spLocks noChangeArrowheads="1"/>
              </p:cNvSpPr>
              <p:nvPr/>
            </p:nvSpPr>
            <p:spPr bwMode="auto">
              <a:xfrm rot="-780000">
                <a:off x="5666" y="3058"/>
                <a:ext cx="419"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629 w 21600"/>
                  <a:gd name="T13" fmla="*/ 2621 h 21600"/>
                  <a:gd name="T14" fmla="*/ 18971 w 21600"/>
                  <a:gd name="T15" fmla="*/ 18979 h 21600"/>
                </a:gdLst>
                <a:ahLst/>
                <a:cxnLst>
                  <a:cxn ang="T8">
                    <a:pos x="T0" y="T1"/>
                  </a:cxn>
                  <a:cxn ang="T9">
                    <a:pos x="T2" y="T3"/>
                  </a:cxn>
                  <a:cxn ang="T10">
                    <a:pos x="T4" y="T5"/>
                  </a:cxn>
                  <a:cxn ang="T11">
                    <a:pos x="T6" y="T7"/>
                  </a:cxn>
                </a:cxnLst>
                <a:rect l="T12" t="T13" r="T14" b="T15"/>
                <a:pathLst>
                  <a:path w="21600" h="21600">
                    <a:moveTo>
                      <a:pt x="0" y="0"/>
                    </a:moveTo>
                    <a:lnTo>
                      <a:pt x="1630" y="21600"/>
                    </a:lnTo>
                    <a:lnTo>
                      <a:pt x="19970" y="21600"/>
                    </a:lnTo>
                    <a:lnTo>
                      <a:pt x="21600" y="0"/>
                    </a:lnTo>
                    <a:lnTo>
                      <a:pt x="0" y="0"/>
                    </a:lnTo>
                    <a:close/>
                  </a:path>
                </a:pathLst>
              </a:custGeom>
              <a:pattFill prst="pct80">
                <a:fgClr>
                  <a:srgbClr val="C0C0C0"/>
                </a:fgClr>
                <a:bgClr>
                  <a:schemeClr val="bg1"/>
                </a:bgClr>
              </a:patt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6" name="Line 553"/>
              <p:cNvSpPr>
                <a:spLocks noChangeShapeType="1"/>
              </p:cNvSpPr>
              <p:nvPr/>
            </p:nvSpPr>
            <p:spPr bwMode="auto">
              <a:xfrm rot="-780000">
                <a:off x="5635" y="3062"/>
                <a:ext cx="413" cy="0"/>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7" name="Line 554"/>
              <p:cNvSpPr>
                <a:spLocks noChangeShapeType="1"/>
              </p:cNvSpPr>
              <p:nvPr/>
            </p:nvSpPr>
            <p:spPr bwMode="auto">
              <a:xfrm rot="-1020000">
                <a:off x="5366" y="2031"/>
                <a:ext cx="451" cy="0"/>
              </a:xfrm>
              <a:prstGeom prst="line">
                <a:avLst/>
              </a:prstGeom>
              <a:noFill/>
              <a:ln w="1143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8" name="Rectangle 555"/>
              <p:cNvSpPr>
                <a:spLocks noChangeArrowheads="1"/>
              </p:cNvSpPr>
              <p:nvPr/>
            </p:nvSpPr>
            <p:spPr bwMode="auto">
              <a:xfrm rot="9780000">
                <a:off x="5276" y="1303"/>
                <a:ext cx="418" cy="78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9" name="Line 556"/>
              <p:cNvSpPr>
                <a:spLocks noChangeShapeType="1"/>
              </p:cNvSpPr>
              <p:nvPr/>
            </p:nvSpPr>
            <p:spPr bwMode="auto">
              <a:xfrm rot="20580000" flipV="1">
                <a:off x="5396" y="2068"/>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0" name="Text Box 557"/>
              <p:cNvSpPr txBox="1">
                <a:spLocks noChangeArrowheads="1"/>
              </p:cNvSpPr>
              <p:nvPr/>
            </p:nvSpPr>
            <p:spPr bwMode="auto">
              <a:xfrm rot="-6595515">
                <a:off x="5182" y="1495"/>
                <a:ext cx="5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a:latin typeface="ＭＳ ゴシック" pitchFamily="49" charset="-128"/>
                    <a:ea typeface="ＭＳ ゴシック" pitchFamily="49" charset="-128"/>
                  </a:rPr>
                  <a:t>③-c</a:t>
                </a:r>
              </a:p>
            </p:txBody>
          </p:sp>
          <p:sp>
            <p:nvSpPr>
              <p:cNvPr id="3141" name="Text Box 558"/>
              <p:cNvSpPr txBox="1">
                <a:spLocks noChangeArrowheads="1"/>
              </p:cNvSpPr>
              <p:nvPr/>
            </p:nvSpPr>
            <p:spPr bwMode="auto">
              <a:xfrm rot="-1653129">
                <a:off x="1396" y="2633"/>
                <a:ext cx="1451"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spcBef>
                    <a:spcPct val="50000"/>
                  </a:spcBef>
                </a:pPr>
                <a:r>
                  <a:rPr lang="ja-JP" altLang="en-US"/>
                  <a:t>ブレード</a:t>
                </a:r>
              </a:p>
            </p:txBody>
          </p:sp>
          <p:grpSp>
            <p:nvGrpSpPr>
              <p:cNvPr id="3142" name="Group 559"/>
              <p:cNvGrpSpPr>
                <a:grpSpLocks/>
              </p:cNvGrpSpPr>
              <p:nvPr/>
            </p:nvGrpSpPr>
            <p:grpSpPr bwMode="auto">
              <a:xfrm rot="10800000">
                <a:off x="5332" y="2086"/>
                <a:ext cx="148" cy="328"/>
                <a:chOff x="751" y="1883"/>
                <a:chExt cx="148" cy="328"/>
              </a:xfrm>
            </p:grpSpPr>
            <p:sp>
              <p:nvSpPr>
                <p:cNvPr id="3143" name="Freeform 560"/>
                <p:cNvSpPr>
                  <a:spLocks/>
                </p:cNvSpPr>
                <p:nvPr/>
              </p:nvSpPr>
              <p:spPr bwMode="auto">
                <a:xfrm>
                  <a:off x="770" y="1883"/>
                  <a:ext cx="129" cy="328"/>
                </a:xfrm>
                <a:custGeom>
                  <a:avLst/>
                  <a:gdLst>
                    <a:gd name="T0" fmla="*/ 129 w 129"/>
                    <a:gd name="T1" fmla="*/ 123 h 328"/>
                    <a:gd name="T2" fmla="*/ 97 w 129"/>
                    <a:gd name="T3" fmla="*/ 0 h 328"/>
                    <a:gd name="T4" fmla="*/ 69 w 129"/>
                    <a:gd name="T5" fmla="*/ 328 h 328"/>
                    <a:gd name="T6" fmla="*/ 0 w 129"/>
                    <a:gd name="T7" fmla="*/ 75 h 3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328">
                      <a:moveTo>
                        <a:pt x="129" y="123"/>
                      </a:moveTo>
                      <a:lnTo>
                        <a:pt x="97" y="0"/>
                      </a:lnTo>
                      <a:lnTo>
                        <a:pt x="69" y="328"/>
                      </a:lnTo>
                      <a:lnTo>
                        <a:pt x="0" y="75"/>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4" name="Line 561"/>
                <p:cNvSpPr>
                  <a:spLocks noChangeShapeType="1"/>
                </p:cNvSpPr>
                <p:nvPr/>
              </p:nvSpPr>
              <p:spPr bwMode="auto">
                <a:xfrm rot="503989">
                  <a:off x="751" y="1963"/>
                  <a:ext cx="103" cy="246"/>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
          <p:nvSpPr>
            <p:cNvPr id="3079" name="Rectangle 562"/>
            <p:cNvSpPr>
              <a:spLocks noChangeArrowheads="1"/>
            </p:cNvSpPr>
            <p:nvPr/>
          </p:nvSpPr>
          <p:spPr bwMode="auto">
            <a:xfrm rot="-6420000">
              <a:off x="5550" y="1844"/>
              <a:ext cx="59" cy="418"/>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0" name="Line 563"/>
            <p:cNvSpPr>
              <a:spLocks noChangeShapeType="1"/>
            </p:cNvSpPr>
            <p:nvPr/>
          </p:nvSpPr>
          <p:spPr bwMode="auto">
            <a:xfrm rot="-1020000">
              <a:off x="5354" y="2044"/>
              <a:ext cx="451" cy="0"/>
            </a:xfrm>
            <a:prstGeom prst="line">
              <a:avLst/>
            </a:prstGeom>
            <a:noFill/>
            <a:ln w="1143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1" name="Rectangle 564"/>
            <p:cNvSpPr>
              <a:spLocks noChangeArrowheads="1"/>
            </p:cNvSpPr>
            <p:nvPr/>
          </p:nvSpPr>
          <p:spPr bwMode="auto">
            <a:xfrm rot="9780000">
              <a:off x="5264" y="1316"/>
              <a:ext cx="418" cy="78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2" name="Line 565"/>
            <p:cNvSpPr>
              <a:spLocks noChangeShapeType="1"/>
            </p:cNvSpPr>
            <p:nvPr/>
          </p:nvSpPr>
          <p:spPr bwMode="auto">
            <a:xfrm rot="20580000" flipV="1">
              <a:off x="5384" y="2081"/>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3" name="Text Box 566"/>
            <p:cNvSpPr txBox="1">
              <a:spLocks noChangeArrowheads="1"/>
            </p:cNvSpPr>
            <p:nvPr/>
          </p:nvSpPr>
          <p:spPr bwMode="auto">
            <a:xfrm rot="-6595515">
              <a:off x="5170" y="1508"/>
              <a:ext cx="5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a:latin typeface="ＭＳ ゴシック" pitchFamily="49" charset="-128"/>
                  <a:ea typeface="ＭＳ ゴシック" pitchFamily="49" charset="-128"/>
                </a:rPr>
                <a:t>③-b</a:t>
              </a:r>
            </a:p>
          </p:txBody>
        </p:sp>
        <p:grpSp>
          <p:nvGrpSpPr>
            <p:cNvPr id="3084" name="Group 567"/>
            <p:cNvGrpSpPr>
              <a:grpSpLocks/>
            </p:cNvGrpSpPr>
            <p:nvPr/>
          </p:nvGrpSpPr>
          <p:grpSpPr bwMode="auto">
            <a:xfrm>
              <a:off x="5588" y="1369"/>
              <a:ext cx="499" cy="1558"/>
              <a:chOff x="5747" y="1509"/>
              <a:chExt cx="499" cy="1558"/>
            </a:xfrm>
          </p:grpSpPr>
          <p:sp>
            <p:nvSpPr>
              <p:cNvPr id="8760" name="AutoShape 568"/>
              <p:cNvSpPr>
                <a:spLocks noChangeAspect="1" noChangeArrowheads="1"/>
              </p:cNvSpPr>
              <p:nvPr/>
            </p:nvSpPr>
            <p:spPr bwMode="auto">
              <a:xfrm>
                <a:off x="6183" y="300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8761" name="AutoShape 569"/>
              <p:cNvSpPr>
                <a:spLocks noChangeAspect="1" noChangeArrowheads="1"/>
              </p:cNvSpPr>
              <p:nvPr/>
            </p:nvSpPr>
            <p:spPr bwMode="auto">
              <a:xfrm>
                <a:off x="5923" y="200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3128" name="AutoShape 570"/>
              <p:cNvSpPr>
                <a:spLocks noChangeArrowheads="1"/>
              </p:cNvSpPr>
              <p:nvPr/>
            </p:nvSpPr>
            <p:spPr bwMode="auto">
              <a:xfrm rot="-6459008">
                <a:off x="6064" y="2501"/>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29" name="AutoShape 571"/>
              <p:cNvSpPr>
                <a:spLocks noChangeArrowheads="1"/>
              </p:cNvSpPr>
              <p:nvPr/>
            </p:nvSpPr>
            <p:spPr bwMode="auto">
              <a:xfrm rot="-6459008">
                <a:off x="5744" y="1512"/>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085" name="Line 572"/>
            <p:cNvSpPr>
              <a:spLocks noChangeShapeType="1"/>
            </p:cNvSpPr>
            <p:nvPr/>
          </p:nvSpPr>
          <p:spPr bwMode="auto">
            <a:xfrm rot="9726240">
              <a:off x="5786" y="1962"/>
              <a:ext cx="35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086" name="Group 573"/>
            <p:cNvGrpSpPr>
              <a:grpSpLocks/>
            </p:cNvGrpSpPr>
            <p:nvPr/>
          </p:nvGrpSpPr>
          <p:grpSpPr bwMode="auto">
            <a:xfrm rot="10800000">
              <a:off x="5320" y="2099"/>
              <a:ext cx="148" cy="328"/>
              <a:chOff x="751" y="1883"/>
              <a:chExt cx="148" cy="328"/>
            </a:xfrm>
          </p:grpSpPr>
          <p:sp>
            <p:nvSpPr>
              <p:cNvPr id="3124" name="Freeform 574"/>
              <p:cNvSpPr>
                <a:spLocks/>
              </p:cNvSpPr>
              <p:nvPr/>
            </p:nvSpPr>
            <p:spPr bwMode="auto">
              <a:xfrm>
                <a:off x="770" y="1883"/>
                <a:ext cx="129" cy="328"/>
              </a:xfrm>
              <a:custGeom>
                <a:avLst/>
                <a:gdLst>
                  <a:gd name="T0" fmla="*/ 129 w 129"/>
                  <a:gd name="T1" fmla="*/ 123 h 328"/>
                  <a:gd name="T2" fmla="*/ 97 w 129"/>
                  <a:gd name="T3" fmla="*/ 0 h 328"/>
                  <a:gd name="T4" fmla="*/ 69 w 129"/>
                  <a:gd name="T5" fmla="*/ 328 h 328"/>
                  <a:gd name="T6" fmla="*/ 0 w 129"/>
                  <a:gd name="T7" fmla="*/ 75 h 3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328">
                    <a:moveTo>
                      <a:pt x="129" y="123"/>
                    </a:moveTo>
                    <a:lnTo>
                      <a:pt x="97" y="0"/>
                    </a:lnTo>
                    <a:lnTo>
                      <a:pt x="69" y="328"/>
                    </a:lnTo>
                    <a:lnTo>
                      <a:pt x="0" y="75"/>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5" name="Line 575"/>
              <p:cNvSpPr>
                <a:spLocks noChangeShapeType="1"/>
              </p:cNvSpPr>
              <p:nvPr/>
            </p:nvSpPr>
            <p:spPr bwMode="auto">
              <a:xfrm rot="503989">
                <a:off x="751" y="1963"/>
                <a:ext cx="103" cy="246"/>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087" name="Line 576"/>
            <p:cNvSpPr>
              <a:spLocks noChangeShapeType="1"/>
            </p:cNvSpPr>
            <p:nvPr/>
          </p:nvSpPr>
          <p:spPr bwMode="auto">
            <a:xfrm rot="20580000" flipV="1">
              <a:off x="5381" y="2081"/>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8" name="Line 577"/>
            <p:cNvSpPr>
              <a:spLocks noChangeShapeType="1"/>
            </p:cNvSpPr>
            <p:nvPr/>
          </p:nvSpPr>
          <p:spPr bwMode="auto">
            <a:xfrm rot="-3600000" flipH="1" flipV="1">
              <a:off x="5607" y="3061"/>
              <a:ext cx="105"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089" name="Group 578"/>
            <p:cNvGrpSpPr>
              <a:grpSpLocks/>
            </p:cNvGrpSpPr>
            <p:nvPr/>
          </p:nvGrpSpPr>
          <p:grpSpPr bwMode="auto">
            <a:xfrm>
              <a:off x="5549" y="1231"/>
              <a:ext cx="651" cy="1801"/>
              <a:chOff x="5549" y="1231"/>
              <a:chExt cx="651" cy="1801"/>
            </a:xfrm>
          </p:grpSpPr>
          <p:sp>
            <p:nvSpPr>
              <p:cNvPr id="3090" name="Line 579"/>
              <p:cNvSpPr>
                <a:spLocks noChangeShapeType="1"/>
              </p:cNvSpPr>
              <p:nvPr/>
            </p:nvSpPr>
            <p:spPr bwMode="auto">
              <a:xfrm rot="4484693">
                <a:off x="5776" y="2393"/>
                <a:ext cx="251" cy="0"/>
              </a:xfrm>
              <a:prstGeom prst="line">
                <a:avLst/>
              </a:prstGeom>
              <a:noFill/>
              <a:ln w="12700">
                <a:solidFill>
                  <a:srgbClr val="C0C0C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1" name="AutoShape 580"/>
              <p:cNvSpPr>
                <a:spLocks noChangeArrowheads="1"/>
              </p:cNvSpPr>
              <p:nvPr/>
            </p:nvSpPr>
            <p:spPr bwMode="auto">
              <a:xfrm rot="-6060000">
                <a:off x="5982" y="2805"/>
                <a:ext cx="238" cy="17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10 h 21600"/>
                  <a:gd name="T14" fmla="*/ 19513 w 21600"/>
                  <a:gd name="T15" fmla="*/ 1949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92" name="Line 581"/>
              <p:cNvSpPr>
                <a:spLocks noChangeShapeType="1"/>
              </p:cNvSpPr>
              <p:nvPr/>
            </p:nvSpPr>
            <p:spPr bwMode="auto">
              <a:xfrm rot="15600000" flipH="1">
                <a:off x="5888" y="2896"/>
                <a:ext cx="249" cy="0"/>
              </a:xfrm>
              <a:prstGeom prst="line">
                <a:avLst/>
              </a:prstGeom>
              <a:noFill/>
              <a:ln w="19050">
                <a:solidFill>
                  <a:srgbClr val="C0C0C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3" name="AutoShape 582"/>
              <p:cNvSpPr>
                <a:spLocks noChangeAspect="1" noChangeArrowheads="1"/>
              </p:cNvSpPr>
              <p:nvPr/>
            </p:nvSpPr>
            <p:spPr bwMode="auto">
              <a:xfrm rot="4140000">
                <a:off x="5676" y="1305"/>
                <a:ext cx="90" cy="95"/>
              </a:xfrm>
              <a:prstGeom prst="upArrow">
                <a:avLst>
                  <a:gd name="adj1" fmla="val 36713"/>
                  <a:gd name="adj2" fmla="val 58388"/>
                </a:avLst>
              </a:prstGeom>
              <a:solidFill>
                <a:srgbClr val="FF99CC"/>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grpSp>
            <p:nvGrpSpPr>
              <p:cNvPr id="3094" name="Group 583"/>
              <p:cNvGrpSpPr>
                <a:grpSpLocks/>
              </p:cNvGrpSpPr>
              <p:nvPr/>
            </p:nvGrpSpPr>
            <p:grpSpPr bwMode="auto">
              <a:xfrm rot="213185">
                <a:off x="6007" y="2743"/>
                <a:ext cx="193" cy="289"/>
                <a:chOff x="6047" y="2704"/>
                <a:chExt cx="193" cy="289"/>
              </a:xfrm>
            </p:grpSpPr>
            <p:sp>
              <p:nvSpPr>
                <p:cNvPr id="3122" name="AutoShape 584"/>
                <p:cNvSpPr>
                  <a:spLocks noChangeArrowheads="1"/>
                </p:cNvSpPr>
                <p:nvPr/>
              </p:nvSpPr>
              <p:spPr bwMode="auto">
                <a:xfrm rot="4500000">
                  <a:off x="6007" y="2744"/>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23" name="Line 585"/>
                <p:cNvSpPr>
                  <a:spLocks noChangeShapeType="1"/>
                </p:cNvSpPr>
                <p:nvPr/>
              </p:nvSpPr>
              <p:spPr bwMode="auto">
                <a:xfrm rot="4484693">
                  <a:off x="5926" y="2868"/>
                  <a:ext cx="251" cy="0"/>
                </a:xfrm>
                <a:prstGeom prst="line">
                  <a:avLst/>
                </a:prstGeom>
                <a:noFill/>
                <a:ln w="12700">
                  <a:solidFill>
                    <a:srgbClr val="C0C0C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095" name="Group 586"/>
              <p:cNvGrpSpPr>
                <a:grpSpLocks/>
              </p:cNvGrpSpPr>
              <p:nvPr/>
            </p:nvGrpSpPr>
            <p:grpSpPr bwMode="auto">
              <a:xfrm rot="10680000">
                <a:off x="5746" y="1704"/>
                <a:ext cx="292" cy="328"/>
                <a:chOff x="23" y="1793"/>
                <a:chExt cx="292" cy="328"/>
              </a:xfrm>
            </p:grpSpPr>
            <p:sp>
              <p:nvSpPr>
                <p:cNvPr id="3118" name="AutoShape 587"/>
                <p:cNvSpPr>
                  <a:spLocks noChangeArrowheads="1"/>
                </p:cNvSpPr>
                <p:nvPr/>
              </p:nvSpPr>
              <p:spPr bwMode="auto">
                <a:xfrm rot="-6300000">
                  <a:off x="82" y="1849"/>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19" name="AutoShape 588"/>
                <p:cNvSpPr>
                  <a:spLocks noChangeArrowheads="1"/>
                </p:cNvSpPr>
                <p:nvPr/>
              </p:nvSpPr>
              <p:spPr bwMode="auto">
                <a:xfrm rot="-6300000" flipH="1" flipV="1">
                  <a:off x="-60" y="1932"/>
                  <a:ext cx="272" cy="10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483 h 21600"/>
                    <a:gd name="T14" fmla="*/ 17074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20" name="Line 589"/>
                <p:cNvSpPr>
                  <a:spLocks noChangeShapeType="1"/>
                </p:cNvSpPr>
                <p:nvPr/>
              </p:nvSpPr>
              <p:spPr bwMode="auto">
                <a:xfrm rot="15360000" flipV="1">
                  <a:off x="1" y="1969"/>
                  <a:ext cx="249" cy="0"/>
                </a:xfrm>
                <a:prstGeom prst="line">
                  <a:avLst/>
                </a:prstGeom>
                <a:noFill/>
                <a:ln w="1905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1" name="Line 590"/>
                <p:cNvSpPr>
                  <a:spLocks noChangeShapeType="1"/>
                </p:cNvSpPr>
                <p:nvPr/>
              </p:nvSpPr>
              <p:spPr bwMode="auto">
                <a:xfrm rot="-6315307">
                  <a:off x="185" y="1919"/>
                  <a:ext cx="251" cy="0"/>
                </a:xfrm>
                <a:prstGeom prst="line">
                  <a:avLst/>
                </a:prstGeom>
                <a:noFill/>
                <a:ln w="12700">
                  <a:solidFill>
                    <a:srgbClr val="FFFFFF"/>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096" name="AutoShape 591"/>
              <p:cNvSpPr>
                <a:spLocks noChangeArrowheads="1"/>
              </p:cNvSpPr>
              <p:nvPr/>
            </p:nvSpPr>
            <p:spPr bwMode="auto">
              <a:xfrm rot="-6283792">
                <a:off x="5883" y="2266"/>
                <a:ext cx="238" cy="21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019 h 21600"/>
                  <a:gd name="T14" fmla="*/ 19513 w 21600"/>
                  <a:gd name="T15" fmla="*/ 19581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97" name="AutoShape 592"/>
              <p:cNvSpPr>
                <a:spLocks noChangeArrowheads="1"/>
              </p:cNvSpPr>
              <p:nvPr/>
            </p:nvSpPr>
            <p:spPr bwMode="auto">
              <a:xfrm rot="-6103792">
                <a:off x="5830" y="2039"/>
                <a:ext cx="238" cy="2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00 h 21600"/>
                  <a:gd name="T14" fmla="*/ 19513 w 21600"/>
                  <a:gd name="T15" fmla="*/ 1950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98" name="Line 593"/>
              <p:cNvSpPr>
                <a:spLocks noChangeShapeType="1"/>
              </p:cNvSpPr>
              <p:nvPr/>
            </p:nvSpPr>
            <p:spPr bwMode="auto">
              <a:xfrm rot="15376208" flipH="1">
                <a:off x="5771" y="2389"/>
                <a:ext cx="249" cy="0"/>
              </a:xfrm>
              <a:prstGeom prst="line">
                <a:avLst/>
              </a:prstGeom>
              <a:noFill/>
              <a:ln w="19050">
                <a:solidFill>
                  <a:srgbClr val="C0C0C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9" name="Line 594"/>
              <p:cNvSpPr>
                <a:spLocks noChangeShapeType="1"/>
              </p:cNvSpPr>
              <p:nvPr/>
            </p:nvSpPr>
            <p:spPr bwMode="auto">
              <a:xfrm rot="9976208" flipV="1">
                <a:off x="5872" y="2259"/>
                <a:ext cx="204"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0" name="AutoShape 595"/>
              <p:cNvSpPr>
                <a:spLocks noChangeArrowheads="1"/>
              </p:cNvSpPr>
              <p:nvPr/>
            </p:nvSpPr>
            <p:spPr bwMode="auto">
              <a:xfrm rot="4803900">
                <a:off x="5922" y="2107"/>
                <a:ext cx="211" cy="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43 w 21600"/>
                  <a:gd name="T13" fmla="*/ 1964 h 21600"/>
                  <a:gd name="T14" fmla="*/ 19757 w 21600"/>
                  <a:gd name="T15" fmla="*/ 19636 h 21600"/>
                </a:gdLst>
                <a:ahLst/>
                <a:cxnLst>
                  <a:cxn ang="T8">
                    <a:pos x="T0" y="T1"/>
                  </a:cxn>
                  <a:cxn ang="T9">
                    <a:pos x="T2" y="T3"/>
                  </a:cxn>
                  <a:cxn ang="T10">
                    <a:pos x="T4" y="T5"/>
                  </a:cxn>
                  <a:cxn ang="T11">
                    <a:pos x="T6" y="T7"/>
                  </a:cxn>
                </a:cxnLst>
                <a:rect l="T12" t="T13" r="T14" b="T15"/>
                <a:pathLst>
                  <a:path w="21600" h="21600">
                    <a:moveTo>
                      <a:pt x="0" y="0"/>
                    </a:moveTo>
                    <a:lnTo>
                      <a:pt x="123" y="21600"/>
                    </a:lnTo>
                    <a:lnTo>
                      <a:pt x="21477" y="21600"/>
                    </a:lnTo>
                    <a:lnTo>
                      <a:pt x="21600" y="0"/>
                    </a:lnTo>
                    <a:lnTo>
                      <a:pt x="0" y="0"/>
                    </a:lnTo>
                    <a:close/>
                  </a:path>
                </a:pathLst>
              </a:custGeom>
              <a:solidFill>
                <a:schemeClr val="bg1"/>
              </a:solidFill>
              <a:ln w="63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01" name="Line 596"/>
              <p:cNvSpPr>
                <a:spLocks noChangeShapeType="1"/>
              </p:cNvSpPr>
              <p:nvPr/>
            </p:nvSpPr>
            <p:spPr bwMode="auto">
              <a:xfrm rot="10036208" flipV="1">
                <a:off x="5869" y="2244"/>
                <a:ext cx="199" cy="3"/>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102" name="Group 597"/>
              <p:cNvGrpSpPr>
                <a:grpSpLocks/>
              </p:cNvGrpSpPr>
              <p:nvPr/>
            </p:nvGrpSpPr>
            <p:grpSpPr bwMode="auto">
              <a:xfrm>
                <a:off x="5549" y="1231"/>
                <a:ext cx="359" cy="461"/>
                <a:chOff x="5549" y="1231"/>
                <a:chExt cx="359" cy="461"/>
              </a:xfrm>
            </p:grpSpPr>
            <p:sp>
              <p:nvSpPr>
                <p:cNvPr id="3108" name="AutoShape 598"/>
                <p:cNvSpPr>
                  <a:spLocks noChangeArrowheads="1"/>
                </p:cNvSpPr>
                <p:nvPr/>
              </p:nvSpPr>
              <p:spPr bwMode="auto">
                <a:xfrm rot="4200000" flipV="1">
                  <a:off x="5666" y="1449"/>
                  <a:ext cx="238" cy="24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69 w 21600"/>
                    <a:gd name="T13" fmla="*/ 2274 h 21600"/>
                    <a:gd name="T14" fmla="*/ 19331 w 21600"/>
                    <a:gd name="T15" fmla="*/ 19326 h 21600"/>
                  </a:gdLst>
                  <a:ahLst/>
                  <a:cxnLst>
                    <a:cxn ang="T8">
                      <a:pos x="T0" y="T1"/>
                    </a:cxn>
                    <a:cxn ang="T9">
                      <a:pos x="T2" y="T3"/>
                    </a:cxn>
                    <a:cxn ang="T10">
                      <a:pos x="T4" y="T5"/>
                    </a:cxn>
                    <a:cxn ang="T11">
                      <a:pos x="T6" y="T7"/>
                    </a:cxn>
                  </a:cxnLst>
                  <a:rect l="T12" t="T13" r="T14" b="T15"/>
                  <a:pathLst>
                    <a:path w="21600" h="21600">
                      <a:moveTo>
                        <a:pt x="0" y="0"/>
                      </a:moveTo>
                      <a:lnTo>
                        <a:pt x="876" y="21600"/>
                      </a:lnTo>
                      <a:lnTo>
                        <a:pt x="20724"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109" name="Group 599"/>
                <p:cNvGrpSpPr>
                  <a:grpSpLocks/>
                </p:cNvGrpSpPr>
                <p:nvPr/>
              </p:nvGrpSpPr>
              <p:grpSpPr bwMode="auto">
                <a:xfrm>
                  <a:off x="5549" y="1231"/>
                  <a:ext cx="286" cy="262"/>
                  <a:chOff x="5549" y="1231"/>
                  <a:chExt cx="286" cy="262"/>
                </a:xfrm>
              </p:grpSpPr>
              <p:sp>
                <p:nvSpPr>
                  <p:cNvPr id="3114" name="AutoShape 600"/>
                  <p:cNvSpPr>
                    <a:spLocks noChangeArrowheads="1"/>
                  </p:cNvSpPr>
                  <p:nvPr/>
                </p:nvSpPr>
                <p:spPr bwMode="auto">
                  <a:xfrm rot="-6420000">
                    <a:off x="5585" y="1231"/>
                    <a:ext cx="249" cy="25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2 w 21600"/>
                      <a:gd name="T13" fmla="*/ 2074 h 21600"/>
                      <a:gd name="T14" fmla="*/ 19518 w 21600"/>
                      <a:gd name="T15" fmla="*/ 19526 h 21600"/>
                    </a:gdLst>
                    <a:ahLst/>
                    <a:cxnLst>
                      <a:cxn ang="T8">
                        <a:pos x="T0" y="T1"/>
                      </a:cxn>
                      <a:cxn ang="T9">
                        <a:pos x="T2" y="T3"/>
                      </a:cxn>
                      <a:cxn ang="T10">
                        <a:pos x="T4" y="T5"/>
                      </a:cxn>
                      <a:cxn ang="T11">
                        <a:pos x="T6" y="T7"/>
                      </a:cxn>
                    </a:cxnLst>
                    <a:rect l="T12" t="T13" r="T14" b="T15"/>
                    <a:pathLst>
                      <a:path w="21600" h="21600">
                        <a:moveTo>
                          <a:pt x="0" y="0"/>
                        </a:moveTo>
                        <a:lnTo>
                          <a:pt x="527" y="21600"/>
                        </a:lnTo>
                        <a:lnTo>
                          <a:pt x="21073"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15" name="Line 601"/>
                  <p:cNvSpPr>
                    <a:spLocks noChangeShapeType="1"/>
                  </p:cNvSpPr>
                  <p:nvPr/>
                </p:nvSpPr>
                <p:spPr bwMode="auto">
                  <a:xfrm rot="15180000" flipV="1">
                    <a:off x="5479" y="1383"/>
                    <a:ext cx="220" cy="0"/>
                  </a:xfrm>
                  <a:prstGeom prst="line">
                    <a:avLst/>
                  </a:prstGeom>
                  <a:noFill/>
                  <a:ln w="12700">
                    <a:solidFill>
                      <a:srgbClr val="FFFFFF"/>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6" name="Line 602"/>
                  <p:cNvSpPr>
                    <a:spLocks noChangeShapeType="1"/>
                  </p:cNvSpPr>
                  <p:nvPr/>
                </p:nvSpPr>
                <p:spPr bwMode="auto">
                  <a:xfrm rot="9840000" flipV="1">
                    <a:off x="5559" y="1237"/>
                    <a:ext cx="22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7" name="Line 603"/>
                  <p:cNvSpPr>
                    <a:spLocks noChangeShapeType="1"/>
                  </p:cNvSpPr>
                  <p:nvPr/>
                </p:nvSpPr>
                <p:spPr bwMode="auto">
                  <a:xfrm rot="9900000">
                    <a:off x="5549" y="1238"/>
                    <a:ext cx="248"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110" name="Group 604"/>
                <p:cNvGrpSpPr>
                  <a:grpSpLocks noChangeAspect="1"/>
                </p:cNvGrpSpPr>
                <p:nvPr/>
              </p:nvGrpSpPr>
              <p:grpSpPr bwMode="auto">
                <a:xfrm rot="10740000">
                  <a:off x="5630" y="1472"/>
                  <a:ext cx="227" cy="3"/>
                  <a:chOff x="64" y="2343"/>
                  <a:chExt cx="370" cy="7"/>
                </a:xfrm>
              </p:grpSpPr>
              <p:sp>
                <p:nvSpPr>
                  <p:cNvPr id="3112" name="Line 605"/>
                  <p:cNvSpPr>
                    <a:spLocks noChangeAspect="1" noChangeShapeType="1"/>
                  </p:cNvSpPr>
                  <p:nvPr/>
                </p:nvSpPr>
                <p:spPr bwMode="auto">
                  <a:xfrm rot="-1013760">
                    <a:off x="64" y="2348"/>
                    <a:ext cx="36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3" name="Line 606"/>
                  <p:cNvSpPr>
                    <a:spLocks noChangeAspect="1" noChangeShapeType="1"/>
                  </p:cNvSpPr>
                  <p:nvPr/>
                </p:nvSpPr>
                <p:spPr bwMode="auto">
                  <a:xfrm rot="-1073760">
                    <a:off x="69" y="2343"/>
                    <a:ext cx="365" cy="7"/>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11" name="Line 607"/>
                <p:cNvSpPr>
                  <a:spLocks noChangeShapeType="1"/>
                </p:cNvSpPr>
                <p:nvPr/>
              </p:nvSpPr>
              <p:spPr bwMode="auto">
                <a:xfrm rot="9726240">
                  <a:off x="5626" y="1465"/>
                  <a:ext cx="22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03" name="AutoShape 608"/>
              <p:cNvSpPr>
                <a:spLocks noChangeAspect="1" noChangeArrowheads="1"/>
              </p:cNvSpPr>
              <p:nvPr/>
            </p:nvSpPr>
            <p:spPr bwMode="auto">
              <a:xfrm rot="4140000">
                <a:off x="5834" y="1824"/>
                <a:ext cx="90" cy="95"/>
              </a:xfrm>
              <a:prstGeom prst="upArrow">
                <a:avLst>
                  <a:gd name="adj1" fmla="val 36713"/>
                  <a:gd name="adj2" fmla="val 58388"/>
                </a:avLst>
              </a:prstGeom>
              <a:solidFill>
                <a:srgbClr val="CCFFFF"/>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8801" name="AutoShape 609"/>
              <p:cNvSpPr>
                <a:spLocks noChangeAspect="1" noChangeArrowheads="1"/>
              </p:cNvSpPr>
              <p:nvPr/>
            </p:nvSpPr>
            <p:spPr bwMode="auto">
              <a:xfrm>
                <a:off x="5616" y="1342"/>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8802" name="AutoShape 610"/>
              <p:cNvSpPr>
                <a:spLocks noChangeAspect="1" noChangeArrowheads="1"/>
              </p:cNvSpPr>
              <p:nvPr/>
            </p:nvSpPr>
            <p:spPr bwMode="auto">
              <a:xfrm>
                <a:off x="5917" y="2345"/>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3106" name="AutoShape 611"/>
              <p:cNvSpPr>
                <a:spLocks noChangeArrowheads="1"/>
              </p:cNvSpPr>
              <p:nvPr/>
            </p:nvSpPr>
            <p:spPr bwMode="auto">
              <a:xfrm rot="-6240000">
                <a:off x="6020" y="2866"/>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07" name="AutoShape 612"/>
              <p:cNvSpPr>
                <a:spLocks noChangeArrowheads="1"/>
              </p:cNvSpPr>
              <p:nvPr/>
            </p:nvSpPr>
            <p:spPr bwMode="auto">
              <a:xfrm rot="-6459008">
                <a:off x="5756" y="1877"/>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3076" name="Line 156"/>
          <p:cNvSpPr>
            <a:spLocks noChangeShapeType="1"/>
          </p:cNvSpPr>
          <p:nvPr/>
        </p:nvSpPr>
        <p:spPr bwMode="auto">
          <a:xfrm rot="9060000">
            <a:off x="-647700" y="3313113"/>
            <a:ext cx="11209338" cy="241300"/>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pic>
        <p:nvPicPr>
          <p:cNvPr id="3077" name="Picture 340" descr="C:\Users\student\Desktop\88x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6688" y="6524625"/>
            <a:ext cx="77311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4"/>
          <p:cNvSpPr>
            <a:spLocks noChangeArrowheads="1"/>
          </p:cNvSpPr>
          <p:nvPr/>
        </p:nvSpPr>
        <p:spPr bwMode="auto">
          <a:xfrm>
            <a:off x="2395538" y="4946650"/>
            <a:ext cx="6524625" cy="1806575"/>
          </a:xfrm>
          <a:prstGeom prst="wedgeRectCallout">
            <a:avLst>
              <a:gd name="adj1" fmla="val -52796"/>
              <a:gd name="adj2" fmla="val 22671"/>
            </a:avLst>
          </a:prstGeom>
          <a:solidFill>
            <a:srgbClr val="FFFF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ja-JP"/>
          </a:p>
        </p:txBody>
      </p:sp>
      <p:sp>
        <p:nvSpPr>
          <p:cNvPr id="4099" name="Rectangle 2"/>
          <p:cNvSpPr>
            <a:spLocks noChangeArrowheads="1"/>
          </p:cNvSpPr>
          <p:nvPr/>
        </p:nvSpPr>
        <p:spPr bwMode="auto">
          <a:xfrm>
            <a:off x="9001125" y="1349375"/>
            <a:ext cx="882650" cy="1625600"/>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0" name="Freeform 3"/>
          <p:cNvSpPr>
            <a:spLocks/>
          </p:cNvSpPr>
          <p:nvPr/>
        </p:nvSpPr>
        <p:spPr bwMode="auto">
          <a:xfrm>
            <a:off x="15875" y="1327150"/>
            <a:ext cx="2193925" cy="1608138"/>
          </a:xfrm>
          <a:custGeom>
            <a:avLst/>
            <a:gdLst>
              <a:gd name="T0" fmla="*/ 2147483647 w 1346"/>
              <a:gd name="T1" fmla="*/ 2147483647 h 971"/>
              <a:gd name="T2" fmla="*/ 2147483647 w 1346"/>
              <a:gd name="T3" fmla="*/ 2147483647 h 971"/>
              <a:gd name="T4" fmla="*/ 2147483647 w 1346"/>
              <a:gd name="T5" fmla="*/ 2147483647 h 971"/>
              <a:gd name="T6" fmla="*/ 2147483647 w 1346"/>
              <a:gd name="T7" fmla="*/ 2147483647 h 971"/>
              <a:gd name="T8" fmla="*/ 0 w 1346"/>
              <a:gd name="T9" fmla="*/ 2147483647 h 971"/>
              <a:gd name="T10" fmla="*/ 2147483647 w 1346"/>
              <a:gd name="T11" fmla="*/ 0 h 971"/>
              <a:gd name="T12" fmla="*/ 2147483647 w 1346"/>
              <a:gd name="T13" fmla="*/ 2147483647 h 9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46" h="971">
                <a:moveTo>
                  <a:pt x="1346" y="8"/>
                </a:moveTo>
                <a:lnTo>
                  <a:pt x="517" y="958"/>
                </a:lnTo>
                <a:lnTo>
                  <a:pt x="4" y="971"/>
                </a:lnTo>
                <a:lnTo>
                  <a:pt x="3" y="808"/>
                </a:lnTo>
                <a:lnTo>
                  <a:pt x="0" y="318"/>
                </a:lnTo>
                <a:lnTo>
                  <a:pt x="3" y="0"/>
                </a:lnTo>
                <a:lnTo>
                  <a:pt x="1346" y="8"/>
                </a:lnTo>
                <a:close/>
              </a:path>
            </a:pathLst>
          </a:cu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 name="Line 6"/>
          <p:cNvSpPr>
            <a:spLocks noChangeShapeType="1"/>
          </p:cNvSpPr>
          <p:nvPr/>
        </p:nvSpPr>
        <p:spPr bwMode="auto">
          <a:xfrm>
            <a:off x="9891713" y="25400"/>
            <a:ext cx="0" cy="4843463"/>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102" name="Group 8"/>
          <p:cNvGrpSpPr>
            <a:grpSpLocks/>
          </p:cNvGrpSpPr>
          <p:nvPr/>
        </p:nvGrpSpPr>
        <p:grpSpPr bwMode="auto">
          <a:xfrm>
            <a:off x="1616075" y="5930900"/>
            <a:ext cx="600075" cy="522288"/>
            <a:chOff x="1728" y="240"/>
            <a:chExt cx="1104" cy="960"/>
          </a:xfrm>
        </p:grpSpPr>
        <p:sp>
          <p:nvSpPr>
            <p:cNvPr id="4173" name="Oval 9"/>
            <p:cNvSpPr>
              <a:spLocks noChangeArrowheads="1"/>
            </p:cNvSpPr>
            <p:nvPr/>
          </p:nvSpPr>
          <p:spPr bwMode="auto">
            <a:xfrm>
              <a:off x="1728" y="432"/>
              <a:ext cx="528" cy="528"/>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74" name="Oval 10"/>
            <p:cNvSpPr>
              <a:spLocks noChangeArrowheads="1"/>
            </p:cNvSpPr>
            <p:nvPr/>
          </p:nvSpPr>
          <p:spPr bwMode="auto">
            <a:xfrm>
              <a:off x="2256" y="528"/>
              <a:ext cx="432" cy="432"/>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75" name="Oval 11"/>
            <p:cNvSpPr>
              <a:spLocks noChangeArrowheads="1"/>
            </p:cNvSpPr>
            <p:nvPr/>
          </p:nvSpPr>
          <p:spPr bwMode="auto">
            <a:xfrm>
              <a:off x="1728" y="528"/>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76" name="Oval 12"/>
            <p:cNvSpPr>
              <a:spLocks noChangeArrowheads="1"/>
            </p:cNvSpPr>
            <p:nvPr/>
          </p:nvSpPr>
          <p:spPr bwMode="auto">
            <a:xfrm>
              <a:off x="2256" y="624"/>
              <a:ext cx="192" cy="19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77" name="AutoShape 13"/>
            <p:cNvSpPr>
              <a:spLocks noChangeArrowheads="1"/>
            </p:cNvSpPr>
            <p:nvPr/>
          </p:nvSpPr>
          <p:spPr bwMode="auto">
            <a:xfrm rot="5400000">
              <a:off x="2112" y="1008"/>
              <a:ext cx="192" cy="192"/>
            </a:xfrm>
            <a:prstGeom prst="flowChartDelay">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78" name="Arc 14"/>
            <p:cNvSpPr>
              <a:spLocks/>
            </p:cNvSpPr>
            <p:nvPr/>
          </p:nvSpPr>
          <p:spPr bwMode="auto">
            <a:xfrm>
              <a:off x="1728" y="240"/>
              <a:ext cx="528"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79" name="Arc 15"/>
            <p:cNvSpPr>
              <a:spLocks/>
            </p:cNvSpPr>
            <p:nvPr/>
          </p:nvSpPr>
          <p:spPr bwMode="auto">
            <a:xfrm flipH="1">
              <a:off x="2352" y="384"/>
              <a:ext cx="480" cy="48"/>
            </a:xfrm>
            <a:custGeom>
              <a:avLst/>
              <a:gdLst>
                <a:gd name="T0" fmla="*/ 0 w 40922"/>
                <a:gd name="T1" fmla="*/ 0 h 21600"/>
                <a:gd name="T2" fmla="*/ 0 w 40922"/>
                <a:gd name="T3" fmla="*/ 0 h 21600"/>
                <a:gd name="T4" fmla="*/ 0 w 40922"/>
                <a:gd name="T5" fmla="*/ 0 h 21600"/>
                <a:gd name="T6" fmla="*/ 0 60000 65536"/>
                <a:gd name="T7" fmla="*/ 0 60000 65536"/>
                <a:gd name="T8" fmla="*/ 0 60000 65536"/>
              </a:gdLst>
              <a:ahLst/>
              <a:cxnLst>
                <a:cxn ang="T6">
                  <a:pos x="T0" y="T1"/>
                </a:cxn>
                <a:cxn ang="T7">
                  <a:pos x="T2" y="T3"/>
                </a:cxn>
                <a:cxn ang="T8">
                  <a:pos x="T4" y="T5"/>
                </a:cxn>
              </a:cxnLst>
              <a:rect l="0" t="0" r="r" b="b"/>
              <a:pathLst>
                <a:path w="40922" h="21600" fill="none" extrusionOk="0">
                  <a:moveTo>
                    <a:pt x="-1" y="11944"/>
                  </a:moveTo>
                  <a:cubicBezTo>
                    <a:pt x="3657" y="4624"/>
                    <a:pt x="11138" y="-1"/>
                    <a:pt x="19322" y="0"/>
                  </a:cubicBezTo>
                  <a:cubicBezTo>
                    <a:pt x="31251" y="0"/>
                    <a:pt x="40922" y="9670"/>
                    <a:pt x="40922" y="21600"/>
                  </a:cubicBezTo>
                </a:path>
                <a:path w="40922" h="21600" stroke="0" extrusionOk="0">
                  <a:moveTo>
                    <a:pt x="-1" y="11944"/>
                  </a:moveTo>
                  <a:cubicBezTo>
                    <a:pt x="3657" y="4624"/>
                    <a:pt x="11138" y="-1"/>
                    <a:pt x="19322" y="0"/>
                  </a:cubicBezTo>
                  <a:cubicBezTo>
                    <a:pt x="31251" y="0"/>
                    <a:pt x="40922" y="9670"/>
                    <a:pt x="40922" y="21600"/>
                  </a:cubicBezTo>
                  <a:lnTo>
                    <a:pt x="19322" y="21600"/>
                  </a:lnTo>
                  <a:lnTo>
                    <a:pt x="-1" y="11944"/>
                  </a:lnTo>
                  <a:close/>
                </a:path>
              </a:pathLst>
            </a:cu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03" name="Rectangle 18"/>
          <p:cNvSpPr>
            <a:spLocks noChangeArrowheads="1"/>
          </p:cNvSpPr>
          <p:nvPr/>
        </p:nvSpPr>
        <p:spPr bwMode="auto">
          <a:xfrm>
            <a:off x="15875" y="26988"/>
            <a:ext cx="9869488" cy="133032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4" name="Arc 62"/>
          <p:cNvSpPr>
            <a:spLocks/>
          </p:cNvSpPr>
          <p:nvPr/>
        </p:nvSpPr>
        <p:spPr bwMode="auto">
          <a:xfrm rot="5400000" flipV="1">
            <a:off x="-785812" y="4059238"/>
            <a:ext cx="1684337" cy="90487"/>
          </a:xfrm>
          <a:custGeom>
            <a:avLst/>
            <a:gdLst>
              <a:gd name="T0" fmla="*/ 0 w 16549"/>
              <a:gd name="T1" fmla="*/ 0 h 21600"/>
              <a:gd name="T2" fmla="*/ 2147483647 w 16549"/>
              <a:gd name="T3" fmla="*/ 9959343 h 21600"/>
              <a:gd name="T4" fmla="*/ 0 w 16549"/>
              <a:gd name="T5" fmla="*/ 27868630 h 21600"/>
              <a:gd name="T6" fmla="*/ 0 60000 65536"/>
              <a:gd name="T7" fmla="*/ 0 60000 65536"/>
              <a:gd name="T8" fmla="*/ 0 60000 65536"/>
            </a:gdLst>
            <a:ahLst/>
            <a:cxnLst>
              <a:cxn ang="T6">
                <a:pos x="T0" y="T1"/>
              </a:cxn>
              <a:cxn ang="T7">
                <a:pos x="T2" y="T3"/>
              </a:cxn>
              <a:cxn ang="T8">
                <a:pos x="T4" y="T5"/>
              </a:cxn>
            </a:cxnLst>
            <a:rect l="0" t="0" r="r" b="b"/>
            <a:pathLst>
              <a:path w="16549" h="21600" fill="none" extrusionOk="0">
                <a:moveTo>
                  <a:pt x="-1" y="0"/>
                </a:moveTo>
                <a:cubicBezTo>
                  <a:pt x="6386" y="0"/>
                  <a:pt x="12445" y="2825"/>
                  <a:pt x="16549" y="7718"/>
                </a:cubicBezTo>
              </a:path>
              <a:path w="16549" h="21600" stroke="0" extrusionOk="0">
                <a:moveTo>
                  <a:pt x="-1" y="0"/>
                </a:moveTo>
                <a:cubicBezTo>
                  <a:pt x="6386" y="0"/>
                  <a:pt x="12445" y="2825"/>
                  <a:pt x="16549" y="7718"/>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5" name="Freeform 63"/>
          <p:cNvSpPr>
            <a:spLocks/>
          </p:cNvSpPr>
          <p:nvPr/>
        </p:nvSpPr>
        <p:spPr bwMode="auto">
          <a:xfrm>
            <a:off x="14288" y="658813"/>
            <a:ext cx="2881312" cy="754062"/>
          </a:xfrm>
          <a:custGeom>
            <a:avLst/>
            <a:gdLst>
              <a:gd name="T0" fmla="*/ 2147483647 w 1815"/>
              <a:gd name="T1" fmla="*/ 2147483647 h 475"/>
              <a:gd name="T2" fmla="*/ 2147483647 w 1815"/>
              <a:gd name="T3" fmla="*/ 2147483647 h 475"/>
              <a:gd name="T4" fmla="*/ 2147483647 w 1815"/>
              <a:gd name="T5" fmla="*/ 2147483647 h 475"/>
              <a:gd name="T6" fmla="*/ 0 w 1815"/>
              <a:gd name="T7" fmla="*/ 2147483647 h 475"/>
              <a:gd name="T8" fmla="*/ 2147483647 w 1815"/>
              <a:gd name="T9" fmla="*/ 2147483647 h 475"/>
              <a:gd name="T10" fmla="*/ 2147483647 w 1815"/>
              <a:gd name="T11" fmla="*/ 0 h 475"/>
              <a:gd name="T12" fmla="*/ 2147483647 w 1815"/>
              <a:gd name="T13" fmla="*/ 2147483647 h 4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15" h="475">
                <a:moveTo>
                  <a:pt x="1815" y="427"/>
                </a:moveTo>
                <a:lnTo>
                  <a:pt x="513" y="467"/>
                </a:lnTo>
                <a:lnTo>
                  <a:pt x="2" y="475"/>
                </a:lnTo>
                <a:lnTo>
                  <a:pt x="0" y="400"/>
                </a:lnTo>
                <a:lnTo>
                  <a:pt x="1" y="159"/>
                </a:lnTo>
                <a:lnTo>
                  <a:pt x="4" y="0"/>
                </a:lnTo>
                <a:lnTo>
                  <a:pt x="1815" y="427"/>
                </a:lnTo>
                <a:close/>
              </a:path>
            </a:pathLst>
          </a:cu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 name="Line 64"/>
          <p:cNvSpPr>
            <a:spLocks noChangeAspect="1" noChangeShapeType="1"/>
          </p:cNvSpPr>
          <p:nvPr/>
        </p:nvSpPr>
        <p:spPr bwMode="auto">
          <a:xfrm>
            <a:off x="7938" y="28575"/>
            <a:ext cx="1587" cy="323850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 name="Rectangle 65"/>
          <p:cNvSpPr>
            <a:spLocks noChangeArrowheads="1"/>
          </p:cNvSpPr>
          <p:nvPr/>
        </p:nvSpPr>
        <p:spPr bwMode="auto">
          <a:xfrm rot="-180000">
            <a:off x="77788" y="3176588"/>
            <a:ext cx="2286000" cy="73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8" name="Line 66"/>
          <p:cNvSpPr>
            <a:spLocks noChangeShapeType="1"/>
          </p:cNvSpPr>
          <p:nvPr/>
        </p:nvSpPr>
        <p:spPr bwMode="auto">
          <a:xfrm flipV="1">
            <a:off x="3584575" y="4864100"/>
            <a:ext cx="6310313"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9" name="Text Box 68"/>
          <p:cNvSpPr txBox="1">
            <a:spLocks noChangeArrowheads="1"/>
          </p:cNvSpPr>
          <p:nvPr/>
        </p:nvSpPr>
        <p:spPr bwMode="auto">
          <a:xfrm>
            <a:off x="9129713" y="160338"/>
            <a:ext cx="504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b="1"/>
              <a:t>①</a:t>
            </a:r>
            <a:endParaRPr lang="en-US" altLang="ja-JP" sz="2400" b="1">
              <a:latin typeface="Impact" pitchFamily="34" charset="0"/>
            </a:endParaRPr>
          </a:p>
        </p:txBody>
      </p:sp>
      <p:sp>
        <p:nvSpPr>
          <p:cNvPr id="4110" name="Text Box 70"/>
          <p:cNvSpPr txBox="1">
            <a:spLocks noChangeArrowheads="1"/>
          </p:cNvSpPr>
          <p:nvPr/>
        </p:nvSpPr>
        <p:spPr bwMode="auto">
          <a:xfrm>
            <a:off x="7185025" y="11112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spcBef>
                <a:spcPct val="50000"/>
              </a:spcBef>
            </a:pPr>
            <a:r>
              <a:rPr lang="ja-JP" altLang="en-US"/>
              <a:t>タワー</a:t>
            </a:r>
          </a:p>
        </p:txBody>
      </p:sp>
      <p:pic>
        <p:nvPicPr>
          <p:cNvPr id="4111" name="Picture 76" descr="logo2"/>
          <p:cNvPicPr>
            <a:picLocks noChangeAspect="1" noChangeArrowheads="1"/>
          </p:cNvPicPr>
          <p:nvPr/>
        </p:nvPicPr>
        <p:blipFill>
          <a:blip r:embed="rId3" cstate="print">
            <a:extLst>
              <a:ext uri="{28A0092B-C50C-407E-A947-70E740481C1C}">
                <a14:useLocalDpi xmlns:a14="http://schemas.microsoft.com/office/drawing/2010/main" val="0"/>
              </a:ext>
            </a:extLst>
          </a:blip>
          <a:srcRect r="5673" b="-410"/>
          <a:stretch>
            <a:fillRect/>
          </a:stretch>
        </p:blipFill>
        <p:spPr bwMode="auto">
          <a:xfrm>
            <a:off x="8575675" y="2681288"/>
            <a:ext cx="422275"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2" name="Line 79"/>
          <p:cNvSpPr>
            <a:spLocks noChangeShapeType="1"/>
          </p:cNvSpPr>
          <p:nvPr/>
        </p:nvSpPr>
        <p:spPr bwMode="auto">
          <a:xfrm>
            <a:off x="2144713" y="1350963"/>
            <a:ext cx="7704137" cy="0"/>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3" name="Line 80"/>
          <p:cNvSpPr>
            <a:spLocks noChangeShapeType="1"/>
          </p:cNvSpPr>
          <p:nvPr/>
        </p:nvSpPr>
        <p:spPr bwMode="auto">
          <a:xfrm rot="-360000">
            <a:off x="49213" y="4767263"/>
            <a:ext cx="3535362" cy="28416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4" name="Rectangle 82"/>
          <p:cNvSpPr>
            <a:spLocks noChangeArrowheads="1"/>
          </p:cNvSpPr>
          <p:nvPr/>
        </p:nvSpPr>
        <p:spPr bwMode="auto">
          <a:xfrm>
            <a:off x="2203450" y="3216275"/>
            <a:ext cx="222250" cy="106363"/>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15" name="Rectangle 83"/>
          <p:cNvSpPr>
            <a:spLocks noChangeArrowheads="1"/>
          </p:cNvSpPr>
          <p:nvPr/>
        </p:nvSpPr>
        <p:spPr bwMode="auto">
          <a:xfrm>
            <a:off x="0" y="165100"/>
            <a:ext cx="65373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ja-JP" sz="800"/>
              <a:t>※</a:t>
            </a:r>
            <a:r>
              <a:rPr lang="ja-JP" altLang="en-US" sz="800"/>
              <a:t>このペーパークラフトの展開図は</a:t>
            </a:r>
            <a:r>
              <a:rPr lang="en-US" altLang="ja-JP" sz="800"/>
              <a:t>XiKIT</a:t>
            </a:r>
            <a:r>
              <a:rPr lang="ja-JP" altLang="en-US" sz="800"/>
              <a:t>社製ジェネモーター</a:t>
            </a:r>
            <a:r>
              <a:rPr lang="en-US" altLang="ja-JP" sz="800"/>
              <a:t>XGM-RA</a:t>
            </a:r>
            <a:r>
              <a:rPr lang="ja-JP" altLang="en-US" sz="800"/>
              <a:t>に最適化されていますが、印刷条件、組立て方法などによってはうまく完成させ られない可能性がありますが、</a:t>
            </a:r>
            <a:r>
              <a:rPr lang="en-US" altLang="ja-JP" sz="800"/>
              <a:t>XiKIT</a:t>
            </a:r>
            <a:r>
              <a:rPr lang="ja-JP" altLang="en-US" sz="800"/>
              <a:t>社には一切の責任はございません。このペーパークラフトに関する</a:t>
            </a:r>
            <a:r>
              <a:rPr lang="en-US" altLang="ja-JP" sz="800"/>
              <a:t>XiKIT</a:t>
            </a:r>
            <a:r>
              <a:rPr lang="ja-JP" altLang="en-US" sz="800"/>
              <a:t>社への質問などはご遠慮ください。 </a:t>
            </a:r>
          </a:p>
        </p:txBody>
      </p:sp>
      <p:sp>
        <p:nvSpPr>
          <p:cNvPr id="4116" name="Line 85"/>
          <p:cNvSpPr>
            <a:spLocks noChangeShapeType="1"/>
          </p:cNvSpPr>
          <p:nvPr/>
        </p:nvSpPr>
        <p:spPr bwMode="auto">
          <a:xfrm rot="-360000">
            <a:off x="22225" y="1293813"/>
            <a:ext cx="2122488" cy="169862"/>
          </a:xfrm>
          <a:prstGeom prst="line">
            <a:avLst/>
          </a:prstGeom>
          <a:noFill/>
          <a:ln w="952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7" name="Line 92"/>
          <p:cNvSpPr>
            <a:spLocks noChangeShapeType="1"/>
          </p:cNvSpPr>
          <p:nvPr/>
        </p:nvSpPr>
        <p:spPr bwMode="auto">
          <a:xfrm>
            <a:off x="11113" y="30163"/>
            <a:ext cx="9871075"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8" name="Arc 93"/>
          <p:cNvSpPr>
            <a:spLocks/>
          </p:cNvSpPr>
          <p:nvPr/>
        </p:nvSpPr>
        <p:spPr bwMode="auto">
          <a:xfrm rot="5400000" flipV="1">
            <a:off x="-754062" y="5702300"/>
            <a:ext cx="1684338" cy="90487"/>
          </a:xfrm>
          <a:custGeom>
            <a:avLst/>
            <a:gdLst>
              <a:gd name="T0" fmla="*/ 0 w 16549"/>
              <a:gd name="T1" fmla="*/ 0 h 21600"/>
              <a:gd name="T2" fmla="*/ 2147483647 w 16549"/>
              <a:gd name="T3" fmla="*/ 9959343 h 21600"/>
              <a:gd name="T4" fmla="*/ 0 w 16549"/>
              <a:gd name="T5" fmla="*/ 27868630 h 21600"/>
              <a:gd name="T6" fmla="*/ 0 60000 65536"/>
              <a:gd name="T7" fmla="*/ 0 60000 65536"/>
              <a:gd name="T8" fmla="*/ 0 60000 65536"/>
            </a:gdLst>
            <a:ahLst/>
            <a:cxnLst>
              <a:cxn ang="T6">
                <a:pos x="T0" y="T1"/>
              </a:cxn>
              <a:cxn ang="T7">
                <a:pos x="T2" y="T3"/>
              </a:cxn>
              <a:cxn ang="T8">
                <a:pos x="T4" y="T5"/>
              </a:cxn>
            </a:cxnLst>
            <a:rect l="0" t="0" r="r" b="b"/>
            <a:pathLst>
              <a:path w="16549" h="21600" fill="none" extrusionOk="0">
                <a:moveTo>
                  <a:pt x="-1" y="0"/>
                </a:moveTo>
                <a:cubicBezTo>
                  <a:pt x="6386" y="0"/>
                  <a:pt x="12445" y="2825"/>
                  <a:pt x="16549" y="7718"/>
                </a:cubicBezTo>
              </a:path>
              <a:path w="16549" h="21600" stroke="0" extrusionOk="0">
                <a:moveTo>
                  <a:pt x="-1" y="0"/>
                </a:moveTo>
                <a:cubicBezTo>
                  <a:pt x="6386" y="0"/>
                  <a:pt x="12445" y="2825"/>
                  <a:pt x="16549" y="7718"/>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19" name="Line 94"/>
          <p:cNvSpPr>
            <a:spLocks noChangeShapeType="1"/>
          </p:cNvSpPr>
          <p:nvPr/>
        </p:nvSpPr>
        <p:spPr bwMode="auto">
          <a:xfrm flipV="1">
            <a:off x="963613" y="4899025"/>
            <a:ext cx="1390650" cy="165100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0" name="Rectangle 95"/>
          <p:cNvSpPr>
            <a:spLocks noChangeArrowheads="1"/>
          </p:cNvSpPr>
          <p:nvPr/>
        </p:nvSpPr>
        <p:spPr bwMode="auto">
          <a:xfrm>
            <a:off x="8997950" y="4741863"/>
            <a:ext cx="900113" cy="1800225"/>
          </a:xfrm>
          <a:prstGeom prst="rect">
            <a:avLst/>
          </a:pr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21" name="Rectangle 96"/>
          <p:cNvSpPr>
            <a:spLocks noChangeArrowheads="1"/>
          </p:cNvSpPr>
          <p:nvPr/>
        </p:nvSpPr>
        <p:spPr bwMode="auto">
          <a:xfrm>
            <a:off x="8920163" y="4711700"/>
            <a:ext cx="973137" cy="144463"/>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22" name="Line 97"/>
          <p:cNvSpPr>
            <a:spLocks noChangeShapeType="1"/>
          </p:cNvSpPr>
          <p:nvPr/>
        </p:nvSpPr>
        <p:spPr bwMode="auto">
          <a:xfrm rot="-360000">
            <a:off x="82550" y="6537325"/>
            <a:ext cx="874713" cy="61913"/>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3" name="Rectangle 98"/>
          <p:cNvSpPr>
            <a:spLocks noChangeArrowheads="1"/>
          </p:cNvSpPr>
          <p:nvPr/>
        </p:nvSpPr>
        <p:spPr bwMode="auto">
          <a:xfrm rot="-120000">
            <a:off x="49213" y="4883150"/>
            <a:ext cx="2286000" cy="73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24" name="AutoShape 199"/>
          <p:cNvSpPr>
            <a:spLocks noChangeArrowheads="1"/>
          </p:cNvSpPr>
          <p:nvPr/>
        </p:nvSpPr>
        <p:spPr bwMode="auto">
          <a:xfrm flipH="1">
            <a:off x="3232150" y="5703888"/>
            <a:ext cx="4975225" cy="90487"/>
          </a:xfrm>
          <a:prstGeom prst="flowChartDelay">
            <a:avLst/>
          </a:prstGeom>
          <a:gradFill rotWithShape="1">
            <a:gsLst>
              <a:gs pos="0">
                <a:srgbClr val="CC3300"/>
              </a:gs>
              <a:gs pos="50000">
                <a:srgbClr val="FFCC00"/>
              </a:gs>
              <a:gs pos="100000">
                <a:srgbClr val="CC3300"/>
              </a:gs>
            </a:gsLst>
            <a:lin ang="5400000" scaled="1"/>
          </a:gradFill>
          <a:ln w="9525" algn="ctr">
            <a:solidFill>
              <a:srgbClr val="99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25" name="Rectangle 200"/>
          <p:cNvSpPr>
            <a:spLocks noChangeArrowheads="1"/>
          </p:cNvSpPr>
          <p:nvPr/>
        </p:nvSpPr>
        <p:spPr bwMode="auto">
          <a:xfrm>
            <a:off x="3611563" y="5037138"/>
            <a:ext cx="21605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solidFill>
                  <a:srgbClr val="FF0000"/>
                </a:solidFill>
              </a:rPr>
              <a:t>軸（じく）のつくりかた</a:t>
            </a:r>
          </a:p>
        </p:txBody>
      </p:sp>
      <p:grpSp>
        <p:nvGrpSpPr>
          <p:cNvPr id="4126" name="Group 201"/>
          <p:cNvGrpSpPr>
            <a:grpSpLocks/>
          </p:cNvGrpSpPr>
          <p:nvPr/>
        </p:nvGrpSpPr>
        <p:grpSpPr bwMode="auto">
          <a:xfrm>
            <a:off x="2505075" y="6076950"/>
            <a:ext cx="1954213" cy="704850"/>
            <a:chOff x="4435" y="3813"/>
            <a:chExt cx="1231" cy="444"/>
          </a:xfrm>
        </p:grpSpPr>
        <p:pic>
          <p:nvPicPr>
            <p:cNvPr id="4168" name="Picture 20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0800000">
              <a:off x="4889" y="3993"/>
              <a:ext cx="590" cy="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69" name="Picture 20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0800000">
              <a:off x="4505" y="3850"/>
              <a:ext cx="325" cy="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13500000" algn="ctr" rotWithShape="0">
                      <a:schemeClr val="bg2"/>
                    </a:outerShdw>
                  </a:effectLst>
                </a14:hiddenEffects>
              </a:ext>
            </a:extLst>
          </p:spPr>
        </p:pic>
        <p:sp>
          <p:nvSpPr>
            <p:cNvPr id="4170" name="Rectangle 204"/>
            <p:cNvSpPr>
              <a:spLocks noChangeArrowheads="1"/>
            </p:cNvSpPr>
            <p:nvPr/>
          </p:nvSpPr>
          <p:spPr bwMode="auto">
            <a:xfrm>
              <a:off x="4662" y="3813"/>
              <a:ext cx="1004"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ja-JP" altLang="en-US" sz="900">
                  <a:solidFill>
                    <a:srgbClr val="990033"/>
                  </a:solidFill>
                  <a:latin typeface="HG丸ｺﾞｼｯｸM-PRO" pitchFamily="50" charset="-128"/>
                  <a:ea typeface="HG丸ｺﾞｼｯｸM-PRO" pitchFamily="50" charset="-128"/>
                </a:rPr>
                <a:t>神戸市立工業高等専門学校 </a:t>
              </a:r>
            </a:p>
          </p:txBody>
        </p:sp>
        <p:sp>
          <p:nvSpPr>
            <p:cNvPr id="4171" name="Rectangle 205"/>
            <p:cNvSpPr>
              <a:spLocks noChangeArrowheads="1"/>
            </p:cNvSpPr>
            <p:nvPr/>
          </p:nvSpPr>
          <p:spPr bwMode="auto">
            <a:xfrm>
              <a:off x="4435" y="4122"/>
              <a:ext cx="116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a:solidFill>
                    <a:srgbClr val="990033"/>
                  </a:solidFill>
                  <a:latin typeface="Impact" pitchFamily="34" charset="0"/>
                </a:rPr>
                <a:t>http://www.kobe-kosen.ac.jp/~waseda/</a:t>
              </a:r>
            </a:p>
          </p:txBody>
        </p:sp>
        <p:sp>
          <p:nvSpPr>
            <p:cNvPr id="4172" name="Rectangle 206"/>
            <p:cNvSpPr>
              <a:spLocks noChangeArrowheads="1"/>
            </p:cNvSpPr>
            <p:nvPr/>
          </p:nvSpPr>
          <p:spPr bwMode="auto">
            <a:xfrm>
              <a:off x="4738" y="3894"/>
              <a:ext cx="43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a:solidFill>
                    <a:srgbClr val="990033"/>
                  </a:solidFill>
                  <a:latin typeface="Impact" pitchFamily="34" charset="0"/>
                </a:rPr>
                <a:t>Designed by</a:t>
              </a:r>
            </a:p>
          </p:txBody>
        </p:sp>
      </p:grpSp>
      <p:pic>
        <p:nvPicPr>
          <p:cNvPr id="4127" name="Picture 207" descr="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77038" y="4997450"/>
            <a:ext cx="2052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8" name="Oval 209"/>
          <p:cNvSpPr>
            <a:spLocks noChangeAspect="1" noChangeArrowheads="1"/>
          </p:cNvSpPr>
          <p:nvPr/>
        </p:nvSpPr>
        <p:spPr bwMode="auto">
          <a:xfrm>
            <a:off x="8305800" y="5591175"/>
            <a:ext cx="306388" cy="306388"/>
          </a:xfrm>
          <a:prstGeom prst="ellipse">
            <a:avLst/>
          </a:prstGeom>
          <a:gradFill rotWithShape="1">
            <a:gsLst>
              <a:gs pos="0">
                <a:srgbClr val="760000"/>
              </a:gs>
              <a:gs pos="100000">
                <a:srgbClr val="FF00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29" name="Oval 210"/>
          <p:cNvSpPr>
            <a:spLocks noChangeAspect="1" noChangeArrowheads="1"/>
          </p:cNvSpPr>
          <p:nvPr/>
        </p:nvSpPr>
        <p:spPr bwMode="auto">
          <a:xfrm>
            <a:off x="8420100" y="5702300"/>
            <a:ext cx="90488" cy="90488"/>
          </a:xfrm>
          <a:prstGeom prst="ellipse">
            <a:avLst/>
          </a:prstGeom>
          <a:solidFill>
            <a:srgbClr val="FFCC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30" name="Line 211"/>
          <p:cNvSpPr>
            <a:spLocks noChangeShapeType="1"/>
          </p:cNvSpPr>
          <p:nvPr/>
        </p:nvSpPr>
        <p:spPr bwMode="auto">
          <a:xfrm>
            <a:off x="7618413" y="5588000"/>
            <a:ext cx="827087"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1" name="Line 212"/>
          <p:cNvSpPr>
            <a:spLocks noChangeShapeType="1"/>
          </p:cNvSpPr>
          <p:nvPr/>
        </p:nvSpPr>
        <p:spPr bwMode="auto">
          <a:xfrm>
            <a:off x="7618413" y="5900738"/>
            <a:ext cx="839787"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2" name="Text Box 213"/>
          <p:cNvSpPr txBox="1">
            <a:spLocks noChangeArrowheads="1"/>
          </p:cNvSpPr>
          <p:nvPr/>
        </p:nvSpPr>
        <p:spPr bwMode="auto">
          <a:xfrm>
            <a:off x="6107113" y="6359525"/>
            <a:ext cx="2235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ja-JP" altLang="en-US" sz="1000" b="1"/>
              <a:t>綿棒の軸　　　　　　　　　　竹串</a:t>
            </a:r>
          </a:p>
        </p:txBody>
      </p:sp>
      <p:sp>
        <p:nvSpPr>
          <p:cNvPr id="4133" name="Text Box 214"/>
          <p:cNvSpPr txBox="1">
            <a:spLocks noChangeArrowheads="1"/>
          </p:cNvSpPr>
          <p:nvPr/>
        </p:nvSpPr>
        <p:spPr bwMode="auto">
          <a:xfrm>
            <a:off x="6608763" y="6524625"/>
            <a:ext cx="17287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ja-JP" altLang="en-US" sz="1000" b="1"/>
              <a:t>にビニールテープを巻く</a:t>
            </a:r>
          </a:p>
        </p:txBody>
      </p:sp>
      <p:sp>
        <p:nvSpPr>
          <p:cNvPr id="4134" name="Line 215"/>
          <p:cNvSpPr>
            <a:spLocks noChangeShapeType="1"/>
          </p:cNvSpPr>
          <p:nvPr/>
        </p:nvSpPr>
        <p:spPr bwMode="auto">
          <a:xfrm>
            <a:off x="2865438" y="6107113"/>
            <a:ext cx="3516312"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5" name="Oval 216"/>
          <p:cNvSpPr>
            <a:spLocks noChangeAspect="1" noChangeArrowheads="1"/>
          </p:cNvSpPr>
          <p:nvPr/>
        </p:nvSpPr>
        <p:spPr bwMode="auto">
          <a:xfrm>
            <a:off x="2466975" y="5395913"/>
            <a:ext cx="719138" cy="719137"/>
          </a:xfrm>
          <a:prstGeom prst="ellipse">
            <a:avLst/>
          </a:prstGeom>
          <a:gradFill rotWithShape="1">
            <a:gsLst>
              <a:gs pos="0">
                <a:srgbClr val="760000"/>
              </a:gs>
              <a:gs pos="100000">
                <a:srgbClr val="FF00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36" name="Oval 217"/>
          <p:cNvSpPr>
            <a:spLocks noChangeAspect="1" noChangeArrowheads="1"/>
          </p:cNvSpPr>
          <p:nvPr/>
        </p:nvSpPr>
        <p:spPr bwMode="auto">
          <a:xfrm>
            <a:off x="2774950" y="5699125"/>
            <a:ext cx="90488" cy="90488"/>
          </a:xfrm>
          <a:prstGeom prst="ellipse">
            <a:avLst/>
          </a:prstGeom>
          <a:gradFill rotWithShape="1">
            <a:gsLst>
              <a:gs pos="0">
                <a:srgbClr val="FFCC00"/>
              </a:gs>
              <a:gs pos="100000">
                <a:srgbClr val="765E00"/>
              </a:gs>
            </a:gsLst>
            <a:path path="shape">
              <a:fillToRect l="50000" t="50000" r="50000" b="50000"/>
            </a:path>
          </a:gra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37" name="Rectangle 218"/>
          <p:cNvSpPr>
            <a:spLocks noChangeArrowheads="1"/>
          </p:cNvSpPr>
          <p:nvPr/>
        </p:nvSpPr>
        <p:spPr bwMode="auto">
          <a:xfrm>
            <a:off x="6015038" y="5389563"/>
            <a:ext cx="684212" cy="717550"/>
          </a:xfrm>
          <a:prstGeom prst="rect">
            <a:avLst/>
          </a:prstGeom>
          <a:gradFill rotWithShape="1">
            <a:gsLst>
              <a:gs pos="0">
                <a:srgbClr val="760000"/>
              </a:gs>
              <a:gs pos="50000">
                <a:srgbClr val="FF0000"/>
              </a:gs>
              <a:gs pos="100000">
                <a:srgbClr val="7600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138" name="Group 219"/>
          <p:cNvGrpSpPr>
            <a:grpSpLocks/>
          </p:cNvGrpSpPr>
          <p:nvPr/>
        </p:nvGrpSpPr>
        <p:grpSpPr bwMode="auto">
          <a:xfrm>
            <a:off x="4805363" y="5822950"/>
            <a:ext cx="1414462" cy="863600"/>
            <a:chOff x="568" y="3029"/>
            <a:chExt cx="891" cy="544"/>
          </a:xfrm>
        </p:grpSpPr>
        <p:sp>
          <p:nvSpPr>
            <p:cNvPr id="4166" name="Rectangle 220"/>
            <p:cNvSpPr>
              <a:spLocks noChangeArrowheads="1"/>
            </p:cNvSpPr>
            <p:nvPr/>
          </p:nvSpPr>
          <p:spPr bwMode="auto">
            <a:xfrm>
              <a:off x="919" y="3283"/>
              <a:ext cx="540" cy="42"/>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67" name="Rectangle 221"/>
            <p:cNvSpPr>
              <a:spLocks noChangeArrowheads="1"/>
            </p:cNvSpPr>
            <p:nvPr/>
          </p:nvSpPr>
          <p:spPr bwMode="auto">
            <a:xfrm rot="-5400000">
              <a:off x="636" y="2961"/>
              <a:ext cx="544" cy="680"/>
            </a:xfrm>
            <a:prstGeom prst="rect">
              <a:avLst/>
            </a:prstGeom>
            <a:gradFill rotWithShape="1">
              <a:gsLst>
                <a:gs pos="0">
                  <a:srgbClr val="6B6B6B"/>
                </a:gs>
                <a:gs pos="50000">
                  <a:srgbClr val="B2B2B2"/>
                </a:gs>
                <a:gs pos="100000">
                  <a:srgbClr val="6B6B6B"/>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en-US" altLang="ja-JP" sz="1200"/>
            </a:p>
            <a:p>
              <a:pPr algn="ctr"/>
              <a:r>
                <a:rPr lang="en-US" altLang="ja-JP" sz="1200"/>
                <a:t>XGM-RA</a:t>
              </a:r>
            </a:p>
            <a:p>
              <a:pPr algn="ctr"/>
              <a:r>
                <a:rPr lang="ja-JP" altLang="en-US" sz="1200"/>
                <a:t>ジェネモーター</a:t>
              </a:r>
            </a:p>
          </p:txBody>
        </p:sp>
      </p:grpSp>
      <p:sp>
        <p:nvSpPr>
          <p:cNvPr id="4139" name="Line 222"/>
          <p:cNvSpPr>
            <a:spLocks noChangeShapeType="1"/>
          </p:cNvSpPr>
          <p:nvPr/>
        </p:nvSpPr>
        <p:spPr bwMode="auto">
          <a:xfrm flipV="1">
            <a:off x="5997575" y="6332538"/>
            <a:ext cx="6350" cy="198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0" name="Line 223"/>
          <p:cNvSpPr>
            <a:spLocks noChangeShapeType="1"/>
          </p:cNvSpPr>
          <p:nvPr/>
        </p:nvSpPr>
        <p:spPr bwMode="auto">
          <a:xfrm>
            <a:off x="2865438" y="5394325"/>
            <a:ext cx="3541712"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1" name="Freeform 224"/>
          <p:cNvSpPr>
            <a:spLocks/>
          </p:cNvSpPr>
          <p:nvPr/>
        </p:nvSpPr>
        <p:spPr bwMode="auto">
          <a:xfrm>
            <a:off x="7040563" y="5813425"/>
            <a:ext cx="633412" cy="547688"/>
          </a:xfrm>
          <a:custGeom>
            <a:avLst/>
            <a:gdLst>
              <a:gd name="T0" fmla="*/ 2147483647 w 399"/>
              <a:gd name="T1" fmla="*/ 2147483647 h 345"/>
              <a:gd name="T2" fmla="*/ 2147483647 w 399"/>
              <a:gd name="T3" fmla="*/ 2147483647 h 345"/>
              <a:gd name="T4" fmla="*/ 2147483647 w 399"/>
              <a:gd name="T5" fmla="*/ 2147483647 h 345"/>
              <a:gd name="T6" fmla="*/ 0 w 399"/>
              <a:gd name="T7" fmla="*/ 0 h 34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9" h="345">
                <a:moveTo>
                  <a:pt x="384" y="345"/>
                </a:moveTo>
                <a:lnTo>
                  <a:pt x="399" y="254"/>
                </a:lnTo>
                <a:lnTo>
                  <a:pt x="399" y="134"/>
                </a:lnTo>
                <a:lnTo>
                  <a:pt x="0" y="0"/>
                </a:ln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2" name="Rectangle 225"/>
          <p:cNvSpPr>
            <a:spLocks noChangeArrowheads="1"/>
          </p:cNvSpPr>
          <p:nvPr/>
        </p:nvSpPr>
        <p:spPr bwMode="auto">
          <a:xfrm>
            <a:off x="6323013" y="5348288"/>
            <a:ext cx="36512" cy="792162"/>
          </a:xfrm>
          <a:prstGeom prst="rect">
            <a:avLst/>
          </a:prstGeom>
          <a:solidFill>
            <a:srgbClr val="FFCC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43" name="Rectangle 226"/>
          <p:cNvSpPr>
            <a:spLocks noChangeArrowheads="1"/>
          </p:cNvSpPr>
          <p:nvPr/>
        </p:nvSpPr>
        <p:spPr bwMode="auto">
          <a:xfrm>
            <a:off x="6370638" y="5348288"/>
            <a:ext cx="36512" cy="792162"/>
          </a:xfrm>
          <a:prstGeom prst="rect">
            <a:avLst/>
          </a:prstGeom>
          <a:solidFill>
            <a:srgbClr val="FFCC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44" name="Rectangle 227"/>
          <p:cNvSpPr>
            <a:spLocks noChangeArrowheads="1"/>
          </p:cNvSpPr>
          <p:nvPr/>
        </p:nvSpPr>
        <p:spPr bwMode="auto">
          <a:xfrm>
            <a:off x="6275388" y="5348288"/>
            <a:ext cx="36512" cy="792162"/>
          </a:xfrm>
          <a:prstGeom prst="rect">
            <a:avLst/>
          </a:prstGeom>
          <a:solidFill>
            <a:srgbClr val="FFCC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45" name="Line 228"/>
          <p:cNvSpPr>
            <a:spLocks noChangeShapeType="1"/>
          </p:cNvSpPr>
          <p:nvPr/>
        </p:nvSpPr>
        <p:spPr bwMode="auto">
          <a:xfrm>
            <a:off x="6038850" y="5118100"/>
            <a:ext cx="279400" cy="1857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6" name="Text Box 229"/>
          <p:cNvSpPr txBox="1">
            <a:spLocks noChangeArrowheads="1"/>
          </p:cNvSpPr>
          <p:nvPr/>
        </p:nvSpPr>
        <p:spPr bwMode="auto">
          <a:xfrm>
            <a:off x="5529263" y="5013325"/>
            <a:ext cx="7921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ja-JP" altLang="en-US" sz="1000" b="1"/>
              <a:t>輪ゴム</a:t>
            </a:r>
          </a:p>
        </p:txBody>
      </p:sp>
      <p:sp>
        <p:nvSpPr>
          <p:cNvPr id="4147" name="AutoShape 230"/>
          <p:cNvSpPr>
            <a:spLocks noChangeAspect="1" noChangeArrowheads="1"/>
          </p:cNvSpPr>
          <p:nvPr/>
        </p:nvSpPr>
        <p:spPr bwMode="auto">
          <a:xfrm>
            <a:off x="2447925" y="5370513"/>
            <a:ext cx="755650" cy="75565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3" y="10800"/>
                </a:moveTo>
                <a:cubicBezTo>
                  <a:pt x="723" y="16365"/>
                  <a:pt x="5235" y="20877"/>
                  <a:pt x="10800" y="20877"/>
                </a:cubicBezTo>
                <a:cubicBezTo>
                  <a:pt x="16365" y="20877"/>
                  <a:pt x="20877" y="16365"/>
                  <a:pt x="20877" y="10800"/>
                </a:cubicBezTo>
                <a:cubicBezTo>
                  <a:pt x="20877" y="5235"/>
                  <a:pt x="16365" y="723"/>
                  <a:pt x="10800" y="723"/>
                </a:cubicBezTo>
                <a:cubicBezTo>
                  <a:pt x="5235" y="723"/>
                  <a:pt x="723" y="5235"/>
                  <a:pt x="723" y="10800"/>
                </a:cubicBezTo>
                <a:close/>
              </a:path>
            </a:pathLst>
          </a:custGeom>
          <a:solidFill>
            <a:srgbClr val="FFCC00"/>
          </a:solidFill>
          <a:ln w="9525" algn="ctr">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48" name="Text Box 231"/>
          <p:cNvSpPr txBox="1">
            <a:spLocks noChangeArrowheads="1"/>
          </p:cNvSpPr>
          <p:nvPr/>
        </p:nvSpPr>
        <p:spPr bwMode="auto">
          <a:xfrm>
            <a:off x="2393950" y="4989513"/>
            <a:ext cx="15113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spcBef>
                <a:spcPct val="50000"/>
              </a:spcBef>
            </a:pPr>
            <a:r>
              <a:rPr lang="ja-JP" altLang="en-US" sz="2000" b="1">
                <a:solidFill>
                  <a:srgbClr val="FF0000"/>
                </a:solidFill>
              </a:rPr>
              <a:t>重要！</a:t>
            </a:r>
          </a:p>
        </p:txBody>
      </p:sp>
      <p:sp>
        <p:nvSpPr>
          <p:cNvPr id="4149" name="Rectangle 232"/>
          <p:cNvSpPr>
            <a:spLocks noChangeArrowheads="1"/>
          </p:cNvSpPr>
          <p:nvPr/>
        </p:nvSpPr>
        <p:spPr bwMode="auto">
          <a:xfrm>
            <a:off x="6737350" y="5284788"/>
            <a:ext cx="21209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dist"/>
            <a:r>
              <a:rPr lang="ja-JP" altLang="en-US" sz="900">
                <a:solidFill>
                  <a:schemeClr val="accent2"/>
                </a:solidFill>
                <a:ea typeface="HG丸ｺﾞｼｯｸM-PRO" pitchFamily="50" charset="-128"/>
              </a:rPr>
              <a:t>神戸高専機械工学科</a:t>
            </a:r>
          </a:p>
        </p:txBody>
      </p:sp>
      <p:pic>
        <p:nvPicPr>
          <p:cNvPr id="4150" name="Picture 233"/>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921250" y="5907088"/>
            <a:ext cx="877888" cy="223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51" name="Rectangle 234"/>
          <p:cNvSpPr>
            <a:spLocks noChangeArrowheads="1"/>
          </p:cNvSpPr>
          <p:nvPr/>
        </p:nvSpPr>
        <p:spPr bwMode="auto">
          <a:xfrm>
            <a:off x="4906963" y="6456363"/>
            <a:ext cx="852487"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compatible</a:t>
            </a:r>
          </a:p>
        </p:txBody>
      </p:sp>
      <p:sp>
        <p:nvSpPr>
          <p:cNvPr id="4152" name="Line 235"/>
          <p:cNvSpPr>
            <a:spLocks noChangeShapeType="1"/>
          </p:cNvSpPr>
          <p:nvPr/>
        </p:nvSpPr>
        <p:spPr bwMode="auto">
          <a:xfrm>
            <a:off x="6708775" y="6140450"/>
            <a:ext cx="4318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3" name="Line 236"/>
          <p:cNvSpPr>
            <a:spLocks noChangeShapeType="1"/>
          </p:cNvSpPr>
          <p:nvPr/>
        </p:nvSpPr>
        <p:spPr bwMode="auto">
          <a:xfrm>
            <a:off x="6711950" y="6367463"/>
            <a:ext cx="428625"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77" name="Rectangle 237"/>
          <p:cNvSpPr>
            <a:spLocks noChangeArrowheads="1"/>
          </p:cNvSpPr>
          <p:nvPr/>
        </p:nvSpPr>
        <p:spPr bwMode="auto">
          <a:xfrm>
            <a:off x="5991225" y="6215063"/>
            <a:ext cx="735013" cy="90487"/>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4155" name="Oval 239"/>
          <p:cNvSpPr>
            <a:spLocks noChangeAspect="1" noChangeArrowheads="1"/>
          </p:cNvSpPr>
          <p:nvPr/>
        </p:nvSpPr>
        <p:spPr bwMode="auto">
          <a:xfrm>
            <a:off x="7031038" y="6146800"/>
            <a:ext cx="215900" cy="215900"/>
          </a:xfrm>
          <a:prstGeom prst="ellipse">
            <a:avLst/>
          </a:prstGeom>
          <a:gradFill rotWithShape="1">
            <a:gsLst>
              <a:gs pos="0">
                <a:srgbClr val="760000"/>
              </a:gs>
              <a:gs pos="100000">
                <a:srgbClr val="FF00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56" name="Oval 240"/>
          <p:cNvSpPr>
            <a:spLocks noChangeAspect="1" noChangeArrowheads="1"/>
          </p:cNvSpPr>
          <p:nvPr/>
        </p:nvSpPr>
        <p:spPr bwMode="auto">
          <a:xfrm>
            <a:off x="7096125" y="6210300"/>
            <a:ext cx="90488" cy="90488"/>
          </a:xfrm>
          <a:prstGeom prst="ellipse">
            <a:avLst/>
          </a:prstGeom>
          <a:solidFill>
            <a:srgbClr val="FFFF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57" name="Rectangle 241"/>
          <p:cNvSpPr>
            <a:spLocks noChangeArrowheads="1"/>
          </p:cNvSpPr>
          <p:nvPr/>
        </p:nvSpPr>
        <p:spPr bwMode="auto">
          <a:xfrm>
            <a:off x="6021388" y="6142038"/>
            <a:ext cx="684212" cy="223837"/>
          </a:xfrm>
          <a:prstGeom prst="rect">
            <a:avLst/>
          </a:prstGeom>
          <a:gradFill rotWithShape="1">
            <a:gsLst>
              <a:gs pos="0">
                <a:srgbClr val="760000"/>
              </a:gs>
              <a:gs pos="50000">
                <a:srgbClr val="FF0000"/>
              </a:gs>
              <a:gs pos="100000">
                <a:srgbClr val="7600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58" name="Rectangle 242"/>
          <p:cNvSpPr>
            <a:spLocks noChangeArrowheads="1"/>
          </p:cNvSpPr>
          <p:nvPr/>
        </p:nvSpPr>
        <p:spPr bwMode="auto">
          <a:xfrm>
            <a:off x="7510463" y="5594350"/>
            <a:ext cx="684212" cy="306388"/>
          </a:xfrm>
          <a:prstGeom prst="rect">
            <a:avLst/>
          </a:prstGeom>
          <a:gradFill rotWithShape="1">
            <a:gsLst>
              <a:gs pos="0">
                <a:srgbClr val="760000"/>
              </a:gs>
              <a:gs pos="50000">
                <a:srgbClr val="FF0000"/>
              </a:gs>
              <a:gs pos="100000">
                <a:srgbClr val="7600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59" name="Text Box 245"/>
          <p:cNvSpPr txBox="1">
            <a:spLocks noChangeArrowheads="1"/>
          </p:cNvSpPr>
          <p:nvPr/>
        </p:nvSpPr>
        <p:spPr bwMode="auto">
          <a:xfrm>
            <a:off x="4953000" y="5389563"/>
            <a:ext cx="7921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ja-JP" altLang="en-US" sz="1000" b="1"/>
              <a:t>ストロー</a:t>
            </a:r>
          </a:p>
        </p:txBody>
      </p:sp>
      <p:sp>
        <p:nvSpPr>
          <p:cNvPr id="4160" name="Line 246"/>
          <p:cNvSpPr>
            <a:spLocks noChangeShapeType="1"/>
          </p:cNvSpPr>
          <p:nvPr/>
        </p:nvSpPr>
        <p:spPr bwMode="auto">
          <a:xfrm flipH="1">
            <a:off x="4737100" y="5489575"/>
            <a:ext cx="215900"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1" name="Rectangle 247"/>
          <p:cNvSpPr>
            <a:spLocks noChangeArrowheads="1"/>
          </p:cNvSpPr>
          <p:nvPr/>
        </p:nvSpPr>
        <p:spPr bwMode="auto">
          <a:xfrm>
            <a:off x="4540250" y="5634038"/>
            <a:ext cx="158750" cy="227012"/>
          </a:xfrm>
          <a:prstGeom prst="rect">
            <a:avLst/>
          </a:prstGeom>
          <a:gradFill rotWithShape="1">
            <a:gsLst>
              <a:gs pos="0">
                <a:srgbClr val="4EC29B"/>
              </a:gs>
              <a:gs pos="50000">
                <a:srgbClr val="66FFCC"/>
              </a:gs>
              <a:gs pos="100000">
                <a:srgbClr val="4EC29B"/>
              </a:gs>
            </a:gsLst>
            <a:lin ang="5400000" scaled="1"/>
          </a:gradFill>
          <a:ln w="9525">
            <a:solidFill>
              <a:srgbClr val="33CC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62" name="Rectangle 248"/>
          <p:cNvSpPr>
            <a:spLocks noChangeArrowheads="1"/>
          </p:cNvSpPr>
          <p:nvPr/>
        </p:nvSpPr>
        <p:spPr bwMode="auto">
          <a:xfrm>
            <a:off x="3800475" y="5514975"/>
            <a:ext cx="684213" cy="450850"/>
          </a:xfrm>
          <a:prstGeom prst="rect">
            <a:avLst/>
          </a:prstGeom>
          <a:gradFill rotWithShape="1">
            <a:gsLst>
              <a:gs pos="0">
                <a:srgbClr val="760000"/>
              </a:gs>
              <a:gs pos="50000">
                <a:srgbClr val="FF0000"/>
              </a:gs>
              <a:gs pos="100000">
                <a:srgbClr val="7600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4163" name="Picture 340" descr="C:\Users\student\Desktop\88x3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2838" y="6524625"/>
            <a:ext cx="77311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64" name="テキスト ボックス 2"/>
          <p:cNvSpPr txBox="1">
            <a:spLocks noChangeArrowheads="1"/>
          </p:cNvSpPr>
          <p:nvPr/>
        </p:nvSpPr>
        <p:spPr bwMode="auto">
          <a:xfrm>
            <a:off x="-15875" y="549275"/>
            <a:ext cx="80740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sz="800">
                <a:solidFill>
                  <a:srgbClr val="000000"/>
                </a:solidFill>
              </a:rPr>
              <a:t>※Wind Turbine Generator Paper Model by Kazuyoshi WASEDA is licensed under a Creative Commons </a:t>
            </a:r>
            <a:r>
              <a:rPr lang="ja-JP" altLang="en-US" sz="800">
                <a:solidFill>
                  <a:srgbClr val="000000"/>
                </a:solidFill>
              </a:rPr>
              <a:t>表示 </a:t>
            </a:r>
            <a:r>
              <a:rPr lang="en-US" altLang="ja-JP" sz="800">
                <a:solidFill>
                  <a:srgbClr val="000000"/>
                </a:solidFill>
              </a:rPr>
              <a:t>- </a:t>
            </a:r>
            <a:r>
              <a:rPr lang="ja-JP" altLang="en-US" sz="800">
                <a:solidFill>
                  <a:srgbClr val="000000"/>
                </a:solidFill>
              </a:rPr>
              <a:t>継承 </a:t>
            </a:r>
            <a:r>
              <a:rPr lang="en-US" altLang="ja-JP" sz="800">
                <a:solidFill>
                  <a:srgbClr val="000000"/>
                </a:solidFill>
              </a:rPr>
              <a:t>4.0 </a:t>
            </a:r>
            <a:r>
              <a:rPr lang="ja-JP" altLang="en-US" sz="800">
                <a:solidFill>
                  <a:srgbClr val="000000"/>
                </a:solidFill>
              </a:rPr>
              <a:t>国際 </a:t>
            </a:r>
            <a:r>
              <a:rPr lang="en-US" altLang="ja-JP" sz="800">
                <a:solidFill>
                  <a:srgbClr val="000000"/>
                </a:solidFill>
              </a:rPr>
              <a:t>License.</a:t>
            </a:r>
          </a:p>
          <a:p>
            <a:pPr eaLnBrk="1" hangingPunct="1"/>
            <a:r>
              <a:rPr lang="en-US" altLang="ja-JP" sz="800">
                <a:solidFill>
                  <a:srgbClr val="000000"/>
                </a:solidFill>
              </a:rPr>
              <a:t>http://www.kobe-kosen.ac.jp/~waseda/wtgpapermodel/index.html</a:t>
            </a:r>
            <a:r>
              <a:rPr lang="ja-JP" altLang="en-US" sz="800">
                <a:solidFill>
                  <a:srgbClr val="000000"/>
                </a:solidFill>
              </a:rPr>
              <a:t>にある作品に基づいている。</a:t>
            </a:r>
          </a:p>
          <a:p>
            <a:pPr eaLnBrk="1" hangingPunct="1"/>
            <a:r>
              <a:rPr lang="ja-JP" altLang="en-US" sz="800">
                <a:solidFill>
                  <a:srgbClr val="000000"/>
                </a:solidFill>
              </a:rPr>
              <a:t>このライセンスで許諾される範囲を超えた利用の可能性については以下のアドレスもご覧下さい。 </a:t>
            </a:r>
            <a:r>
              <a:rPr lang="en-US" altLang="ja-JP" sz="800">
                <a:solidFill>
                  <a:srgbClr val="000000"/>
                </a:solidFill>
              </a:rPr>
              <a:t>http://www.kobe-kosen.ac.jp/~waseda/wtgpapermodel/index.html</a:t>
            </a:r>
          </a:p>
        </p:txBody>
      </p:sp>
      <p:pic>
        <p:nvPicPr>
          <p:cNvPr id="4165" name="Picture 8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61288" y="633413"/>
            <a:ext cx="774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nvGrpSpPr>
        <p:grpSpPr bwMode="auto">
          <a:xfrm>
            <a:off x="8601075" y="4845050"/>
            <a:ext cx="644525" cy="1460500"/>
            <a:chOff x="3577" y="3092"/>
            <a:chExt cx="406" cy="920"/>
          </a:xfrm>
        </p:grpSpPr>
        <p:sp>
          <p:nvSpPr>
            <p:cNvPr id="5324" name="AutoShape 3" descr="右上がり対角線"/>
            <p:cNvSpPr>
              <a:spLocks noChangeAspect="1" noChangeArrowheads="1"/>
            </p:cNvSpPr>
            <p:nvPr/>
          </p:nvSpPr>
          <p:spPr bwMode="auto">
            <a:xfrm rot="8113553" flipH="1" flipV="1">
              <a:off x="3577" y="3788"/>
              <a:ext cx="140" cy="2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166 w 21600"/>
                <a:gd name="T13" fmla="*/ 4243 h 21600"/>
                <a:gd name="T14" fmla="*/ 17434 w 21600"/>
                <a:gd name="T15" fmla="*/ 17357 h 21600"/>
              </a:gdLst>
              <a:ahLst/>
              <a:cxnLst>
                <a:cxn ang="T8">
                  <a:pos x="T0" y="T1"/>
                </a:cxn>
                <a:cxn ang="T9">
                  <a:pos x="T2" y="T3"/>
                </a:cxn>
                <a:cxn ang="T10">
                  <a:pos x="T4" y="T5"/>
                </a:cxn>
                <a:cxn ang="T11">
                  <a:pos x="T6" y="T7"/>
                </a:cxn>
              </a:cxnLst>
              <a:rect l="T12" t="T13" r="T14" b="T15"/>
              <a:pathLst>
                <a:path w="21600" h="21600">
                  <a:moveTo>
                    <a:pt x="0" y="0"/>
                  </a:moveTo>
                  <a:lnTo>
                    <a:pt x="4863" y="21600"/>
                  </a:lnTo>
                  <a:lnTo>
                    <a:pt x="16737"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5" name="AutoShape 4" descr="右上がり対角線"/>
            <p:cNvSpPr>
              <a:spLocks noChangeAspect="1" noChangeArrowheads="1"/>
            </p:cNvSpPr>
            <p:nvPr/>
          </p:nvSpPr>
          <p:spPr bwMode="auto">
            <a:xfrm rot="6312895" flipH="1" flipV="1">
              <a:off x="3829" y="3118"/>
              <a:ext cx="150"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40 w 21600"/>
                <a:gd name="T13" fmla="*/ 5069 h 21600"/>
                <a:gd name="T14" fmla="*/ 16560 w 21600"/>
                <a:gd name="T15" fmla="*/ 16531 h 21600"/>
              </a:gdLst>
              <a:ahLst/>
              <a:cxnLst>
                <a:cxn ang="T8">
                  <a:pos x="T0" y="T1"/>
                </a:cxn>
                <a:cxn ang="T9">
                  <a:pos x="T2" y="T3"/>
                </a:cxn>
                <a:cxn ang="T10">
                  <a:pos x="T4" y="T5"/>
                </a:cxn>
                <a:cxn ang="T11">
                  <a:pos x="T6" y="T7"/>
                </a:cxn>
              </a:cxnLst>
              <a:rect l="T12" t="T13" r="T14" b="T15"/>
              <a:pathLst>
                <a:path w="21600" h="21600">
                  <a:moveTo>
                    <a:pt x="0" y="0"/>
                  </a:moveTo>
                  <a:lnTo>
                    <a:pt x="6543" y="21600"/>
                  </a:lnTo>
                  <a:lnTo>
                    <a:pt x="15057"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6" name="AutoShape 5" descr="右上がり対角線"/>
            <p:cNvSpPr>
              <a:spLocks noChangeAspect="1" noChangeArrowheads="1"/>
            </p:cNvSpPr>
            <p:nvPr/>
          </p:nvSpPr>
          <p:spPr bwMode="auto">
            <a:xfrm rot="6313054" flipH="1" flipV="1">
              <a:off x="3793" y="3260"/>
              <a:ext cx="149"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479 w 21600"/>
                <a:gd name="T13" fmla="*/ 3527 h 21600"/>
                <a:gd name="T14" fmla="*/ 18121 w 21600"/>
                <a:gd name="T15" fmla="*/ 18073 h 21600"/>
              </a:gdLst>
              <a:ahLst/>
              <a:cxnLst>
                <a:cxn ang="T8">
                  <a:pos x="T0" y="T1"/>
                </a:cxn>
                <a:cxn ang="T9">
                  <a:pos x="T2" y="T3"/>
                </a:cxn>
                <a:cxn ang="T10">
                  <a:pos x="T4" y="T5"/>
                </a:cxn>
                <a:cxn ang="T11">
                  <a:pos x="T6" y="T7"/>
                </a:cxn>
              </a:cxnLst>
              <a:rect l="T12" t="T13" r="T14" b="T15"/>
              <a:pathLst>
                <a:path w="21600" h="21600">
                  <a:moveTo>
                    <a:pt x="0" y="0"/>
                  </a:moveTo>
                  <a:lnTo>
                    <a:pt x="3367" y="21600"/>
                  </a:lnTo>
                  <a:lnTo>
                    <a:pt x="18233"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7" name="AutoShape 6" descr="右上がり対角線"/>
            <p:cNvSpPr>
              <a:spLocks noChangeAspect="1" noChangeArrowheads="1"/>
            </p:cNvSpPr>
            <p:nvPr/>
          </p:nvSpPr>
          <p:spPr bwMode="auto">
            <a:xfrm rot="6642729" flipH="1" flipV="1">
              <a:off x="3803" y="3366"/>
              <a:ext cx="145" cy="21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426 w 21600"/>
                <a:gd name="T13" fmla="*/ 3533 h 21600"/>
                <a:gd name="T14" fmla="*/ 18174 w 21600"/>
                <a:gd name="T15" fmla="*/ 18067 h 21600"/>
              </a:gdLst>
              <a:ahLst/>
              <a:cxnLst>
                <a:cxn ang="T8">
                  <a:pos x="T0" y="T1"/>
                </a:cxn>
                <a:cxn ang="T9">
                  <a:pos x="T2" y="T3"/>
                </a:cxn>
                <a:cxn ang="T10">
                  <a:pos x="T4" y="T5"/>
                </a:cxn>
                <a:cxn ang="T11">
                  <a:pos x="T6" y="T7"/>
                </a:cxn>
              </a:cxnLst>
              <a:rect l="T12" t="T13" r="T14" b="T15"/>
              <a:pathLst>
                <a:path w="21600" h="21600">
                  <a:moveTo>
                    <a:pt x="0" y="0"/>
                  </a:moveTo>
                  <a:lnTo>
                    <a:pt x="3367" y="21600"/>
                  </a:lnTo>
                  <a:lnTo>
                    <a:pt x="18233"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8" name="AutoShape 7" descr="右上がり対角線"/>
            <p:cNvSpPr>
              <a:spLocks noChangeAspect="1" noChangeArrowheads="1"/>
            </p:cNvSpPr>
            <p:nvPr/>
          </p:nvSpPr>
          <p:spPr bwMode="auto">
            <a:xfrm rot="6810391" flipH="1" flipV="1">
              <a:off x="3751" y="3505"/>
              <a:ext cx="146" cy="22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663 w 21600"/>
                <a:gd name="T13" fmla="*/ 2676 h 21600"/>
                <a:gd name="T14" fmla="*/ 18937 w 21600"/>
                <a:gd name="T15" fmla="*/ 18924 h 21600"/>
              </a:gdLst>
              <a:ahLst/>
              <a:cxnLst>
                <a:cxn ang="T8">
                  <a:pos x="T0" y="T1"/>
                </a:cxn>
                <a:cxn ang="T9">
                  <a:pos x="T2" y="T3"/>
                </a:cxn>
                <a:cxn ang="T10">
                  <a:pos x="T4" y="T5"/>
                </a:cxn>
                <a:cxn ang="T11">
                  <a:pos x="T6" y="T7"/>
                </a:cxn>
              </a:cxnLst>
              <a:rect l="T12" t="T13" r="T14" b="T15"/>
              <a:pathLst>
                <a:path w="21600" h="21600">
                  <a:moveTo>
                    <a:pt x="0" y="0"/>
                  </a:moveTo>
                  <a:lnTo>
                    <a:pt x="1760" y="21600"/>
                  </a:lnTo>
                  <a:lnTo>
                    <a:pt x="19840"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9" name="AutoShape 8" descr="右上がり対角線"/>
            <p:cNvSpPr>
              <a:spLocks noChangeAspect="1" noChangeArrowheads="1"/>
            </p:cNvSpPr>
            <p:nvPr/>
          </p:nvSpPr>
          <p:spPr bwMode="auto">
            <a:xfrm rot="7308322" flipH="1" flipV="1">
              <a:off x="3675" y="3658"/>
              <a:ext cx="140" cy="2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06 w 21600"/>
                <a:gd name="T13" fmla="*/ 1983 h 21600"/>
                <a:gd name="T14" fmla="*/ 19594 w 21600"/>
                <a:gd name="T15" fmla="*/ 19617 h 21600"/>
              </a:gdLst>
              <a:ahLst/>
              <a:cxnLst>
                <a:cxn ang="T8">
                  <a:pos x="T0" y="T1"/>
                </a:cxn>
                <a:cxn ang="T9">
                  <a:pos x="T2" y="T3"/>
                </a:cxn>
                <a:cxn ang="T10">
                  <a:pos x="T4" y="T5"/>
                </a:cxn>
                <a:cxn ang="T11">
                  <a:pos x="T6" y="T7"/>
                </a:cxn>
              </a:cxnLst>
              <a:rect l="T12" t="T13" r="T14" b="T15"/>
              <a:pathLst>
                <a:path w="21600" h="21600">
                  <a:moveTo>
                    <a:pt x="0" y="0"/>
                  </a:moveTo>
                  <a:lnTo>
                    <a:pt x="271" y="21600"/>
                  </a:lnTo>
                  <a:lnTo>
                    <a:pt x="21329"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123" name="Group 9"/>
          <p:cNvGrpSpPr>
            <a:grpSpLocks/>
          </p:cNvGrpSpPr>
          <p:nvPr/>
        </p:nvGrpSpPr>
        <p:grpSpPr bwMode="auto">
          <a:xfrm>
            <a:off x="7593013" y="4854575"/>
            <a:ext cx="641350" cy="1450975"/>
            <a:chOff x="2942" y="3098"/>
            <a:chExt cx="404" cy="914"/>
          </a:xfrm>
        </p:grpSpPr>
        <p:sp>
          <p:nvSpPr>
            <p:cNvPr id="5318" name="AutoShape 10" descr="右上がり対角線"/>
            <p:cNvSpPr>
              <a:spLocks noChangeAspect="1" noChangeArrowheads="1"/>
            </p:cNvSpPr>
            <p:nvPr/>
          </p:nvSpPr>
          <p:spPr bwMode="auto">
            <a:xfrm rot="2686447" flipH="1">
              <a:off x="3206" y="3795"/>
              <a:ext cx="140" cy="21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703 w 21600"/>
                <a:gd name="T13" fmla="*/ 3683 h 21600"/>
                <a:gd name="T14" fmla="*/ 17897 w 21600"/>
                <a:gd name="T15" fmla="*/ 17917 h 21600"/>
              </a:gdLst>
              <a:ahLst/>
              <a:cxnLst>
                <a:cxn ang="T8">
                  <a:pos x="T0" y="T1"/>
                </a:cxn>
                <a:cxn ang="T9">
                  <a:pos x="T2" y="T3"/>
                </a:cxn>
                <a:cxn ang="T10">
                  <a:pos x="T4" y="T5"/>
                </a:cxn>
                <a:cxn ang="T11">
                  <a:pos x="T6" y="T7"/>
                </a:cxn>
              </a:cxnLst>
              <a:rect l="T12" t="T13" r="T14" b="T15"/>
              <a:pathLst>
                <a:path w="21600" h="21600">
                  <a:moveTo>
                    <a:pt x="0" y="0"/>
                  </a:moveTo>
                  <a:lnTo>
                    <a:pt x="3736" y="21600"/>
                  </a:lnTo>
                  <a:lnTo>
                    <a:pt x="17864"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19" name="AutoShape 11" descr="右上がり対角線"/>
            <p:cNvSpPr>
              <a:spLocks noChangeAspect="1" noChangeArrowheads="1"/>
            </p:cNvSpPr>
            <p:nvPr/>
          </p:nvSpPr>
          <p:spPr bwMode="auto">
            <a:xfrm rot="4487106" flipH="1">
              <a:off x="2945" y="3124"/>
              <a:ext cx="150"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40 w 21600"/>
                <a:gd name="T13" fmla="*/ 5069 h 21600"/>
                <a:gd name="T14" fmla="*/ 16560 w 21600"/>
                <a:gd name="T15" fmla="*/ 16531 h 21600"/>
              </a:gdLst>
              <a:ahLst/>
              <a:cxnLst>
                <a:cxn ang="T8">
                  <a:pos x="T0" y="T1"/>
                </a:cxn>
                <a:cxn ang="T9">
                  <a:pos x="T2" y="T3"/>
                </a:cxn>
                <a:cxn ang="T10">
                  <a:pos x="T4" y="T5"/>
                </a:cxn>
                <a:cxn ang="T11">
                  <a:pos x="T6" y="T7"/>
                </a:cxn>
              </a:cxnLst>
              <a:rect l="T12" t="T13" r="T14" b="T15"/>
              <a:pathLst>
                <a:path w="21600" h="21600">
                  <a:moveTo>
                    <a:pt x="0" y="0"/>
                  </a:moveTo>
                  <a:lnTo>
                    <a:pt x="6543" y="21600"/>
                  </a:lnTo>
                  <a:lnTo>
                    <a:pt x="15057"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0" name="AutoShape 12" descr="右上がり対角線"/>
            <p:cNvSpPr>
              <a:spLocks noChangeAspect="1" noChangeArrowheads="1"/>
            </p:cNvSpPr>
            <p:nvPr/>
          </p:nvSpPr>
          <p:spPr bwMode="auto">
            <a:xfrm rot="4486948" flipH="1">
              <a:off x="2981" y="3266"/>
              <a:ext cx="149"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479 w 21600"/>
                <a:gd name="T13" fmla="*/ 3527 h 21600"/>
                <a:gd name="T14" fmla="*/ 18121 w 21600"/>
                <a:gd name="T15" fmla="*/ 18073 h 21600"/>
              </a:gdLst>
              <a:ahLst/>
              <a:cxnLst>
                <a:cxn ang="T8">
                  <a:pos x="T0" y="T1"/>
                </a:cxn>
                <a:cxn ang="T9">
                  <a:pos x="T2" y="T3"/>
                </a:cxn>
                <a:cxn ang="T10">
                  <a:pos x="T4" y="T5"/>
                </a:cxn>
                <a:cxn ang="T11">
                  <a:pos x="T6" y="T7"/>
                </a:cxn>
              </a:cxnLst>
              <a:rect l="T12" t="T13" r="T14" b="T15"/>
              <a:pathLst>
                <a:path w="21600" h="21600">
                  <a:moveTo>
                    <a:pt x="0" y="0"/>
                  </a:moveTo>
                  <a:lnTo>
                    <a:pt x="3367" y="21600"/>
                  </a:lnTo>
                  <a:lnTo>
                    <a:pt x="18233"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1" name="AutoShape 13" descr="右上がり対角線"/>
            <p:cNvSpPr>
              <a:spLocks noChangeAspect="1" noChangeArrowheads="1"/>
            </p:cNvSpPr>
            <p:nvPr/>
          </p:nvSpPr>
          <p:spPr bwMode="auto">
            <a:xfrm rot="4157271" flipH="1">
              <a:off x="2974" y="3375"/>
              <a:ext cx="145" cy="21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426 w 21600"/>
                <a:gd name="T13" fmla="*/ 3497 h 21600"/>
                <a:gd name="T14" fmla="*/ 18174 w 21600"/>
                <a:gd name="T15" fmla="*/ 18103 h 21600"/>
              </a:gdLst>
              <a:ahLst/>
              <a:cxnLst>
                <a:cxn ang="T8">
                  <a:pos x="T0" y="T1"/>
                </a:cxn>
                <a:cxn ang="T9">
                  <a:pos x="T2" y="T3"/>
                </a:cxn>
                <a:cxn ang="T10">
                  <a:pos x="T4" y="T5"/>
                </a:cxn>
                <a:cxn ang="T11">
                  <a:pos x="T6" y="T7"/>
                </a:cxn>
              </a:cxnLst>
              <a:rect l="T12" t="T13" r="T14" b="T15"/>
              <a:pathLst>
                <a:path w="21600" h="21600">
                  <a:moveTo>
                    <a:pt x="0" y="0"/>
                  </a:moveTo>
                  <a:lnTo>
                    <a:pt x="3367" y="21600"/>
                  </a:lnTo>
                  <a:lnTo>
                    <a:pt x="18233"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2" name="AutoShape 14" descr="右上がり対角線"/>
            <p:cNvSpPr>
              <a:spLocks noChangeAspect="1" noChangeArrowheads="1"/>
            </p:cNvSpPr>
            <p:nvPr/>
          </p:nvSpPr>
          <p:spPr bwMode="auto">
            <a:xfrm rot="3989608" flipH="1">
              <a:off x="3024" y="3512"/>
              <a:ext cx="146" cy="2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367 w 21600"/>
                <a:gd name="T13" fmla="*/ 2411 h 21600"/>
                <a:gd name="T14" fmla="*/ 19233 w 21600"/>
                <a:gd name="T15" fmla="*/ 19189 h 21600"/>
              </a:gdLst>
              <a:ahLst/>
              <a:cxnLst>
                <a:cxn ang="T8">
                  <a:pos x="T0" y="T1"/>
                </a:cxn>
                <a:cxn ang="T9">
                  <a:pos x="T2" y="T3"/>
                </a:cxn>
                <a:cxn ang="T10">
                  <a:pos x="T4" y="T5"/>
                </a:cxn>
                <a:cxn ang="T11">
                  <a:pos x="T6" y="T7"/>
                </a:cxn>
              </a:cxnLst>
              <a:rect l="T12" t="T13" r="T14" b="T15"/>
              <a:pathLst>
                <a:path w="21600" h="21600">
                  <a:moveTo>
                    <a:pt x="0" y="0"/>
                  </a:moveTo>
                  <a:lnTo>
                    <a:pt x="1135" y="21600"/>
                  </a:lnTo>
                  <a:lnTo>
                    <a:pt x="20465"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3" name="AutoShape 15" descr="右上がり対角線"/>
            <p:cNvSpPr>
              <a:spLocks noChangeAspect="1" noChangeArrowheads="1"/>
            </p:cNvSpPr>
            <p:nvPr/>
          </p:nvSpPr>
          <p:spPr bwMode="auto">
            <a:xfrm rot="3491675" flipH="1">
              <a:off x="3109" y="3666"/>
              <a:ext cx="140" cy="20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51 w 21600"/>
                <a:gd name="T13" fmla="*/ 1827 h 21600"/>
                <a:gd name="T14" fmla="*/ 19749 w 21600"/>
                <a:gd name="T15" fmla="*/ 19773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124" name="AutoShape 16"/>
          <p:cNvSpPr>
            <a:spLocks noChangeAspect="1" noChangeArrowheads="1"/>
          </p:cNvSpPr>
          <p:nvPr/>
        </p:nvSpPr>
        <p:spPr bwMode="auto">
          <a:xfrm rot="16216164" flipV="1">
            <a:off x="2864644" y="5174457"/>
            <a:ext cx="2033587" cy="2667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558 w 21600"/>
              <a:gd name="T13" fmla="*/ 2558 h 21600"/>
              <a:gd name="T14" fmla="*/ 19042 w 21600"/>
              <a:gd name="T15" fmla="*/ 19042 h 21600"/>
            </a:gdLst>
            <a:ahLst/>
            <a:cxnLst>
              <a:cxn ang="T8">
                <a:pos x="T0" y="T1"/>
              </a:cxn>
              <a:cxn ang="T9">
                <a:pos x="T2" y="T3"/>
              </a:cxn>
              <a:cxn ang="T10">
                <a:pos x="T4" y="T5"/>
              </a:cxn>
              <a:cxn ang="T11">
                <a:pos x="T6" y="T7"/>
              </a:cxn>
            </a:cxnLst>
            <a:rect l="T12" t="T13" r="T14" b="T15"/>
            <a:pathLst>
              <a:path w="21600" h="21600">
                <a:moveTo>
                  <a:pt x="0" y="0"/>
                </a:moveTo>
                <a:lnTo>
                  <a:pt x="1516" y="21600"/>
                </a:lnTo>
                <a:lnTo>
                  <a:pt x="20084"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5125" name="Group 17"/>
          <p:cNvGrpSpPr>
            <a:grpSpLocks/>
          </p:cNvGrpSpPr>
          <p:nvPr/>
        </p:nvGrpSpPr>
        <p:grpSpPr bwMode="auto">
          <a:xfrm>
            <a:off x="5678488" y="4889500"/>
            <a:ext cx="644525" cy="1460500"/>
            <a:chOff x="3577" y="3092"/>
            <a:chExt cx="406" cy="920"/>
          </a:xfrm>
        </p:grpSpPr>
        <p:sp>
          <p:nvSpPr>
            <p:cNvPr id="5312" name="AutoShape 18" descr="右上がり対角線"/>
            <p:cNvSpPr>
              <a:spLocks noChangeAspect="1" noChangeArrowheads="1"/>
            </p:cNvSpPr>
            <p:nvPr/>
          </p:nvSpPr>
          <p:spPr bwMode="auto">
            <a:xfrm rot="8113553" flipH="1" flipV="1">
              <a:off x="3577" y="3788"/>
              <a:ext cx="140" cy="2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166 w 21600"/>
                <a:gd name="T13" fmla="*/ 4243 h 21600"/>
                <a:gd name="T14" fmla="*/ 17434 w 21600"/>
                <a:gd name="T15" fmla="*/ 17357 h 21600"/>
              </a:gdLst>
              <a:ahLst/>
              <a:cxnLst>
                <a:cxn ang="T8">
                  <a:pos x="T0" y="T1"/>
                </a:cxn>
                <a:cxn ang="T9">
                  <a:pos x="T2" y="T3"/>
                </a:cxn>
                <a:cxn ang="T10">
                  <a:pos x="T4" y="T5"/>
                </a:cxn>
                <a:cxn ang="T11">
                  <a:pos x="T6" y="T7"/>
                </a:cxn>
              </a:cxnLst>
              <a:rect l="T12" t="T13" r="T14" b="T15"/>
              <a:pathLst>
                <a:path w="21600" h="21600">
                  <a:moveTo>
                    <a:pt x="0" y="0"/>
                  </a:moveTo>
                  <a:lnTo>
                    <a:pt x="4863" y="21600"/>
                  </a:lnTo>
                  <a:lnTo>
                    <a:pt x="16737"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13" name="AutoShape 19" descr="右上がり対角線"/>
            <p:cNvSpPr>
              <a:spLocks noChangeAspect="1" noChangeArrowheads="1"/>
            </p:cNvSpPr>
            <p:nvPr/>
          </p:nvSpPr>
          <p:spPr bwMode="auto">
            <a:xfrm rot="6312895" flipH="1" flipV="1">
              <a:off x="3829" y="3118"/>
              <a:ext cx="150"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40 w 21600"/>
                <a:gd name="T13" fmla="*/ 5069 h 21600"/>
                <a:gd name="T14" fmla="*/ 16560 w 21600"/>
                <a:gd name="T15" fmla="*/ 16531 h 21600"/>
              </a:gdLst>
              <a:ahLst/>
              <a:cxnLst>
                <a:cxn ang="T8">
                  <a:pos x="T0" y="T1"/>
                </a:cxn>
                <a:cxn ang="T9">
                  <a:pos x="T2" y="T3"/>
                </a:cxn>
                <a:cxn ang="T10">
                  <a:pos x="T4" y="T5"/>
                </a:cxn>
                <a:cxn ang="T11">
                  <a:pos x="T6" y="T7"/>
                </a:cxn>
              </a:cxnLst>
              <a:rect l="T12" t="T13" r="T14" b="T15"/>
              <a:pathLst>
                <a:path w="21600" h="21600">
                  <a:moveTo>
                    <a:pt x="0" y="0"/>
                  </a:moveTo>
                  <a:lnTo>
                    <a:pt x="6543" y="21600"/>
                  </a:lnTo>
                  <a:lnTo>
                    <a:pt x="15057"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14" name="AutoShape 20" descr="右上がり対角線"/>
            <p:cNvSpPr>
              <a:spLocks noChangeAspect="1" noChangeArrowheads="1"/>
            </p:cNvSpPr>
            <p:nvPr/>
          </p:nvSpPr>
          <p:spPr bwMode="auto">
            <a:xfrm rot="6313054" flipH="1" flipV="1">
              <a:off x="3793" y="3260"/>
              <a:ext cx="149"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479 w 21600"/>
                <a:gd name="T13" fmla="*/ 3527 h 21600"/>
                <a:gd name="T14" fmla="*/ 18121 w 21600"/>
                <a:gd name="T15" fmla="*/ 18073 h 21600"/>
              </a:gdLst>
              <a:ahLst/>
              <a:cxnLst>
                <a:cxn ang="T8">
                  <a:pos x="T0" y="T1"/>
                </a:cxn>
                <a:cxn ang="T9">
                  <a:pos x="T2" y="T3"/>
                </a:cxn>
                <a:cxn ang="T10">
                  <a:pos x="T4" y="T5"/>
                </a:cxn>
                <a:cxn ang="T11">
                  <a:pos x="T6" y="T7"/>
                </a:cxn>
              </a:cxnLst>
              <a:rect l="T12" t="T13" r="T14" b="T15"/>
              <a:pathLst>
                <a:path w="21600" h="21600">
                  <a:moveTo>
                    <a:pt x="0" y="0"/>
                  </a:moveTo>
                  <a:lnTo>
                    <a:pt x="3367" y="21600"/>
                  </a:lnTo>
                  <a:lnTo>
                    <a:pt x="18233"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15" name="AutoShape 21" descr="右上がり対角線"/>
            <p:cNvSpPr>
              <a:spLocks noChangeAspect="1" noChangeArrowheads="1"/>
            </p:cNvSpPr>
            <p:nvPr/>
          </p:nvSpPr>
          <p:spPr bwMode="auto">
            <a:xfrm rot="6642729" flipH="1" flipV="1">
              <a:off x="3803" y="3366"/>
              <a:ext cx="145" cy="21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426 w 21600"/>
                <a:gd name="T13" fmla="*/ 3533 h 21600"/>
                <a:gd name="T14" fmla="*/ 18174 w 21600"/>
                <a:gd name="T15" fmla="*/ 18067 h 21600"/>
              </a:gdLst>
              <a:ahLst/>
              <a:cxnLst>
                <a:cxn ang="T8">
                  <a:pos x="T0" y="T1"/>
                </a:cxn>
                <a:cxn ang="T9">
                  <a:pos x="T2" y="T3"/>
                </a:cxn>
                <a:cxn ang="T10">
                  <a:pos x="T4" y="T5"/>
                </a:cxn>
                <a:cxn ang="T11">
                  <a:pos x="T6" y="T7"/>
                </a:cxn>
              </a:cxnLst>
              <a:rect l="T12" t="T13" r="T14" b="T15"/>
              <a:pathLst>
                <a:path w="21600" h="21600">
                  <a:moveTo>
                    <a:pt x="0" y="0"/>
                  </a:moveTo>
                  <a:lnTo>
                    <a:pt x="3367" y="21600"/>
                  </a:lnTo>
                  <a:lnTo>
                    <a:pt x="18233"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16" name="AutoShape 22" descr="右上がり対角線"/>
            <p:cNvSpPr>
              <a:spLocks noChangeAspect="1" noChangeArrowheads="1"/>
            </p:cNvSpPr>
            <p:nvPr/>
          </p:nvSpPr>
          <p:spPr bwMode="auto">
            <a:xfrm rot="6810391" flipH="1" flipV="1">
              <a:off x="3751" y="3505"/>
              <a:ext cx="146" cy="22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663 w 21600"/>
                <a:gd name="T13" fmla="*/ 2676 h 21600"/>
                <a:gd name="T14" fmla="*/ 18937 w 21600"/>
                <a:gd name="T15" fmla="*/ 18924 h 21600"/>
              </a:gdLst>
              <a:ahLst/>
              <a:cxnLst>
                <a:cxn ang="T8">
                  <a:pos x="T0" y="T1"/>
                </a:cxn>
                <a:cxn ang="T9">
                  <a:pos x="T2" y="T3"/>
                </a:cxn>
                <a:cxn ang="T10">
                  <a:pos x="T4" y="T5"/>
                </a:cxn>
                <a:cxn ang="T11">
                  <a:pos x="T6" y="T7"/>
                </a:cxn>
              </a:cxnLst>
              <a:rect l="T12" t="T13" r="T14" b="T15"/>
              <a:pathLst>
                <a:path w="21600" h="21600">
                  <a:moveTo>
                    <a:pt x="0" y="0"/>
                  </a:moveTo>
                  <a:lnTo>
                    <a:pt x="1760" y="21600"/>
                  </a:lnTo>
                  <a:lnTo>
                    <a:pt x="19840"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17" name="AutoShape 23" descr="右上がり対角線"/>
            <p:cNvSpPr>
              <a:spLocks noChangeAspect="1" noChangeArrowheads="1"/>
            </p:cNvSpPr>
            <p:nvPr/>
          </p:nvSpPr>
          <p:spPr bwMode="auto">
            <a:xfrm rot="7308322" flipH="1" flipV="1">
              <a:off x="3675" y="3658"/>
              <a:ext cx="140" cy="2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06 w 21600"/>
                <a:gd name="T13" fmla="*/ 1983 h 21600"/>
                <a:gd name="T14" fmla="*/ 19594 w 21600"/>
                <a:gd name="T15" fmla="*/ 19617 h 21600"/>
              </a:gdLst>
              <a:ahLst/>
              <a:cxnLst>
                <a:cxn ang="T8">
                  <a:pos x="T0" y="T1"/>
                </a:cxn>
                <a:cxn ang="T9">
                  <a:pos x="T2" y="T3"/>
                </a:cxn>
                <a:cxn ang="T10">
                  <a:pos x="T4" y="T5"/>
                </a:cxn>
                <a:cxn ang="T11">
                  <a:pos x="T6" y="T7"/>
                </a:cxn>
              </a:cxnLst>
              <a:rect l="T12" t="T13" r="T14" b="T15"/>
              <a:pathLst>
                <a:path w="21600" h="21600">
                  <a:moveTo>
                    <a:pt x="0" y="0"/>
                  </a:moveTo>
                  <a:lnTo>
                    <a:pt x="271" y="21600"/>
                  </a:lnTo>
                  <a:lnTo>
                    <a:pt x="21329"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126" name="Group 24"/>
          <p:cNvGrpSpPr>
            <a:grpSpLocks/>
          </p:cNvGrpSpPr>
          <p:nvPr/>
        </p:nvGrpSpPr>
        <p:grpSpPr bwMode="auto">
          <a:xfrm>
            <a:off x="4670425" y="4899025"/>
            <a:ext cx="641350" cy="1450975"/>
            <a:chOff x="2942" y="3098"/>
            <a:chExt cx="404" cy="914"/>
          </a:xfrm>
        </p:grpSpPr>
        <p:sp>
          <p:nvSpPr>
            <p:cNvPr id="5306" name="AutoShape 25" descr="右上がり対角線"/>
            <p:cNvSpPr>
              <a:spLocks noChangeAspect="1" noChangeArrowheads="1"/>
            </p:cNvSpPr>
            <p:nvPr/>
          </p:nvSpPr>
          <p:spPr bwMode="auto">
            <a:xfrm rot="2686447" flipH="1">
              <a:off x="3206" y="3795"/>
              <a:ext cx="140" cy="21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703 w 21600"/>
                <a:gd name="T13" fmla="*/ 3683 h 21600"/>
                <a:gd name="T14" fmla="*/ 17897 w 21600"/>
                <a:gd name="T15" fmla="*/ 17917 h 21600"/>
              </a:gdLst>
              <a:ahLst/>
              <a:cxnLst>
                <a:cxn ang="T8">
                  <a:pos x="T0" y="T1"/>
                </a:cxn>
                <a:cxn ang="T9">
                  <a:pos x="T2" y="T3"/>
                </a:cxn>
                <a:cxn ang="T10">
                  <a:pos x="T4" y="T5"/>
                </a:cxn>
                <a:cxn ang="T11">
                  <a:pos x="T6" y="T7"/>
                </a:cxn>
              </a:cxnLst>
              <a:rect l="T12" t="T13" r="T14" b="T15"/>
              <a:pathLst>
                <a:path w="21600" h="21600">
                  <a:moveTo>
                    <a:pt x="0" y="0"/>
                  </a:moveTo>
                  <a:lnTo>
                    <a:pt x="3736" y="21600"/>
                  </a:lnTo>
                  <a:lnTo>
                    <a:pt x="17864"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07" name="AutoShape 26" descr="右上がり対角線"/>
            <p:cNvSpPr>
              <a:spLocks noChangeAspect="1" noChangeArrowheads="1"/>
            </p:cNvSpPr>
            <p:nvPr/>
          </p:nvSpPr>
          <p:spPr bwMode="auto">
            <a:xfrm rot="4487106" flipH="1">
              <a:off x="2945" y="3124"/>
              <a:ext cx="150"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40 w 21600"/>
                <a:gd name="T13" fmla="*/ 5069 h 21600"/>
                <a:gd name="T14" fmla="*/ 16560 w 21600"/>
                <a:gd name="T15" fmla="*/ 16531 h 21600"/>
              </a:gdLst>
              <a:ahLst/>
              <a:cxnLst>
                <a:cxn ang="T8">
                  <a:pos x="T0" y="T1"/>
                </a:cxn>
                <a:cxn ang="T9">
                  <a:pos x="T2" y="T3"/>
                </a:cxn>
                <a:cxn ang="T10">
                  <a:pos x="T4" y="T5"/>
                </a:cxn>
                <a:cxn ang="T11">
                  <a:pos x="T6" y="T7"/>
                </a:cxn>
              </a:cxnLst>
              <a:rect l="T12" t="T13" r="T14" b="T15"/>
              <a:pathLst>
                <a:path w="21600" h="21600">
                  <a:moveTo>
                    <a:pt x="0" y="0"/>
                  </a:moveTo>
                  <a:lnTo>
                    <a:pt x="6543" y="21600"/>
                  </a:lnTo>
                  <a:lnTo>
                    <a:pt x="15057"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08" name="AutoShape 27" descr="右上がり対角線"/>
            <p:cNvSpPr>
              <a:spLocks noChangeAspect="1" noChangeArrowheads="1"/>
            </p:cNvSpPr>
            <p:nvPr/>
          </p:nvSpPr>
          <p:spPr bwMode="auto">
            <a:xfrm rot="4486948" flipH="1">
              <a:off x="2981" y="3266"/>
              <a:ext cx="149"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479 w 21600"/>
                <a:gd name="T13" fmla="*/ 3527 h 21600"/>
                <a:gd name="T14" fmla="*/ 18121 w 21600"/>
                <a:gd name="T15" fmla="*/ 18073 h 21600"/>
              </a:gdLst>
              <a:ahLst/>
              <a:cxnLst>
                <a:cxn ang="T8">
                  <a:pos x="T0" y="T1"/>
                </a:cxn>
                <a:cxn ang="T9">
                  <a:pos x="T2" y="T3"/>
                </a:cxn>
                <a:cxn ang="T10">
                  <a:pos x="T4" y="T5"/>
                </a:cxn>
                <a:cxn ang="T11">
                  <a:pos x="T6" y="T7"/>
                </a:cxn>
              </a:cxnLst>
              <a:rect l="T12" t="T13" r="T14" b="T15"/>
              <a:pathLst>
                <a:path w="21600" h="21600">
                  <a:moveTo>
                    <a:pt x="0" y="0"/>
                  </a:moveTo>
                  <a:lnTo>
                    <a:pt x="3367" y="21600"/>
                  </a:lnTo>
                  <a:lnTo>
                    <a:pt x="18233"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09" name="AutoShape 28" descr="右上がり対角線"/>
            <p:cNvSpPr>
              <a:spLocks noChangeAspect="1" noChangeArrowheads="1"/>
            </p:cNvSpPr>
            <p:nvPr/>
          </p:nvSpPr>
          <p:spPr bwMode="auto">
            <a:xfrm rot="4157271" flipH="1">
              <a:off x="2974" y="3375"/>
              <a:ext cx="145" cy="21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426 w 21600"/>
                <a:gd name="T13" fmla="*/ 3497 h 21600"/>
                <a:gd name="T14" fmla="*/ 18174 w 21600"/>
                <a:gd name="T15" fmla="*/ 18103 h 21600"/>
              </a:gdLst>
              <a:ahLst/>
              <a:cxnLst>
                <a:cxn ang="T8">
                  <a:pos x="T0" y="T1"/>
                </a:cxn>
                <a:cxn ang="T9">
                  <a:pos x="T2" y="T3"/>
                </a:cxn>
                <a:cxn ang="T10">
                  <a:pos x="T4" y="T5"/>
                </a:cxn>
                <a:cxn ang="T11">
                  <a:pos x="T6" y="T7"/>
                </a:cxn>
              </a:cxnLst>
              <a:rect l="T12" t="T13" r="T14" b="T15"/>
              <a:pathLst>
                <a:path w="21600" h="21600">
                  <a:moveTo>
                    <a:pt x="0" y="0"/>
                  </a:moveTo>
                  <a:lnTo>
                    <a:pt x="3367" y="21600"/>
                  </a:lnTo>
                  <a:lnTo>
                    <a:pt x="18233"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10" name="AutoShape 29" descr="右上がり対角線"/>
            <p:cNvSpPr>
              <a:spLocks noChangeAspect="1" noChangeArrowheads="1"/>
            </p:cNvSpPr>
            <p:nvPr/>
          </p:nvSpPr>
          <p:spPr bwMode="auto">
            <a:xfrm rot="3989608" flipH="1">
              <a:off x="3024" y="3512"/>
              <a:ext cx="146" cy="2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367 w 21600"/>
                <a:gd name="T13" fmla="*/ 2411 h 21600"/>
                <a:gd name="T14" fmla="*/ 19233 w 21600"/>
                <a:gd name="T15" fmla="*/ 19189 h 21600"/>
              </a:gdLst>
              <a:ahLst/>
              <a:cxnLst>
                <a:cxn ang="T8">
                  <a:pos x="T0" y="T1"/>
                </a:cxn>
                <a:cxn ang="T9">
                  <a:pos x="T2" y="T3"/>
                </a:cxn>
                <a:cxn ang="T10">
                  <a:pos x="T4" y="T5"/>
                </a:cxn>
                <a:cxn ang="T11">
                  <a:pos x="T6" y="T7"/>
                </a:cxn>
              </a:cxnLst>
              <a:rect l="T12" t="T13" r="T14" b="T15"/>
              <a:pathLst>
                <a:path w="21600" h="21600">
                  <a:moveTo>
                    <a:pt x="0" y="0"/>
                  </a:moveTo>
                  <a:lnTo>
                    <a:pt x="1135" y="21600"/>
                  </a:lnTo>
                  <a:lnTo>
                    <a:pt x="20465"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11" name="AutoShape 30" descr="右上がり対角線"/>
            <p:cNvSpPr>
              <a:spLocks noChangeAspect="1" noChangeArrowheads="1"/>
            </p:cNvSpPr>
            <p:nvPr/>
          </p:nvSpPr>
          <p:spPr bwMode="auto">
            <a:xfrm rot="3491675" flipH="1">
              <a:off x="3109" y="3666"/>
              <a:ext cx="140" cy="20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51 w 21600"/>
                <a:gd name="T13" fmla="*/ 1827 h 21600"/>
                <a:gd name="T14" fmla="*/ 19749 w 21600"/>
                <a:gd name="T15" fmla="*/ 19773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pattFill prst="ltUpDiag">
              <a:fgClr>
                <a:srgbClr val="969696"/>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127" name="Freeform 31"/>
          <p:cNvSpPr>
            <a:spLocks noChangeAspect="1"/>
          </p:cNvSpPr>
          <p:nvPr/>
        </p:nvSpPr>
        <p:spPr bwMode="auto">
          <a:xfrm flipH="1">
            <a:off x="7669213" y="36513"/>
            <a:ext cx="2216150" cy="4443412"/>
          </a:xfrm>
          <a:custGeom>
            <a:avLst/>
            <a:gdLst>
              <a:gd name="T0" fmla="*/ 2147483647 w 1154"/>
              <a:gd name="T1" fmla="*/ 2147483647 h 2328"/>
              <a:gd name="T2" fmla="*/ 2147483647 w 1154"/>
              <a:gd name="T3" fmla="*/ 2147483647 h 2328"/>
              <a:gd name="T4" fmla="*/ 0 w 1154"/>
              <a:gd name="T5" fmla="*/ 0 h 2328"/>
              <a:gd name="T6" fmla="*/ 0 w 1154"/>
              <a:gd name="T7" fmla="*/ 2147483647 h 2328"/>
              <a:gd name="T8" fmla="*/ 2147483647 w 1154"/>
              <a:gd name="T9" fmla="*/ 2147483647 h 2328"/>
              <a:gd name="T10" fmla="*/ 2147483647 w 1154"/>
              <a:gd name="T11" fmla="*/ 2147483647 h 232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54" h="2328">
                <a:moveTo>
                  <a:pt x="1154" y="108"/>
                </a:moveTo>
                <a:lnTo>
                  <a:pt x="372" y="9"/>
                </a:lnTo>
                <a:lnTo>
                  <a:pt x="0" y="0"/>
                </a:lnTo>
                <a:lnTo>
                  <a:pt x="0" y="2328"/>
                </a:lnTo>
                <a:lnTo>
                  <a:pt x="1152" y="2328"/>
                </a:lnTo>
                <a:lnTo>
                  <a:pt x="1154" y="108"/>
                </a:lnTo>
                <a:close/>
              </a:path>
            </a:pathLst>
          </a:cu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8" name="Rectangle 32"/>
          <p:cNvSpPr>
            <a:spLocks noChangeAspect="1" noChangeArrowheads="1"/>
          </p:cNvSpPr>
          <p:nvPr/>
        </p:nvSpPr>
        <p:spPr bwMode="auto">
          <a:xfrm rot="20925359" flipH="1">
            <a:off x="7904163" y="1657350"/>
            <a:ext cx="53975" cy="25558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9" name="Freeform 33"/>
          <p:cNvSpPr>
            <a:spLocks noChangeAspect="1"/>
          </p:cNvSpPr>
          <p:nvPr/>
        </p:nvSpPr>
        <p:spPr bwMode="auto">
          <a:xfrm>
            <a:off x="4022725" y="41275"/>
            <a:ext cx="2216150" cy="4443413"/>
          </a:xfrm>
          <a:custGeom>
            <a:avLst/>
            <a:gdLst>
              <a:gd name="T0" fmla="*/ 2147483647 w 1154"/>
              <a:gd name="T1" fmla="*/ 2147483647 h 2328"/>
              <a:gd name="T2" fmla="*/ 2147483647 w 1154"/>
              <a:gd name="T3" fmla="*/ 2147483647 h 2328"/>
              <a:gd name="T4" fmla="*/ 0 w 1154"/>
              <a:gd name="T5" fmla="*/ 0 h 2328"/>
              <a:gd name="T6" fmla="*/ 0 w 1154"/>
              <a:gd name="T7" fmla="*/ 2147483647 h 2328"/>
              <a:gd name="T8" fmla="*/ 2147483647 w 1154"/>
              <a:gd name="T9" fmla="*/ 2147483647 h 2328"/>
              <a:gd name="T10" fmla="*/ 2147483647 w 1154"/>
              <a:gd name="T11" fmla="*/ 2147483647 h 232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54" h="2328">
                <a:moveTo>
                  <a:pt x="1154" y="108"/>
                </a:moveTo>
                <a:lnTo>
                  <a:pt x="372" y="9"/>
                </a:lnTo>
                <a:lnTo>
                  <a:pt x="0" y="0"/>
                </a:lnTo>
                <a:lnTo>
                  <a:pt x="0" y="2328"/>
                </a:lnTo>
                <a:lnTo>
                  <a:pt x="1152" y="2328"/>
                </a:lnTo>
                <a:lnTo>
                  <a:pt x="1154" y="108"/>
                </a:lnTo>
                <a:close/>
              </a:path>
            </a:pathLst>
          </a:cu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0" name="AutoShape 34"/>
          <p:cNvSpPr>
            <a:spLocks noChangeAspect="1" noChangeArrowheads="1"/>
          </p:cNvSpPr>
          <p:nvPr/>
        </p:nvSpPr>
        <p:spPr bwMode="auto">
          <a:xfrm rot="16216164" flipV="1">
            <a:off x="3655219" y="226219"/>
            <a:ext cx="541338" cy="184150"/>
          </a:xfrm>
          <a:custGeom>
            <a:avLst/>
            <a:gdLst>
              <a:gd name="T0" fmla="*/ 2147483647 w 21600"/>
              <a:gd name="T1" fmla="*/ 486422455 h 21600"/>
              <a:gd name="T2" fmla="*/ 2147483647 w 21600"/>
              <a:gd name="T3" fmla="*/ 972844910 h 21600"/>
              <a:gd name="T4" fmla="*/ 2147483647 w 21600"/>
              <a:gd name="T5" fmla="*/ 486422455 h 21600"/>
              <a:gd name="T6" fmla="*/ 2147483647 w 21600"/>
              <a:gd name="T7" fmla="*/ 0 h 21600"/>
              <a:gd name="T8" fmla="*/ 0 60000 65536"/>
              <a:gd name="T9" fmla="*/ 0 60000 65536"/>
              <a:gd name="T10" fmla="*/ 0 60000 65536"/>
              <a:gd name="T11" fmla="*/ 0 60000 65536"/>
              <a:gd name="T12" fmla="*/ 4646 w 21600"/>
              <a:gd name="T13" fmla="*/ 4646 h 21600"/>
              <a:gd name="T14" fmla="*/ 16954 w 21600"/>
              <a:gd name="T15" fmla="*/ 16954 h 21600"/>
            </a:gdLst>
            <a:ahLst/>
            <a:cxnLst>
              <a:cxn ang="T8">
                <a:pos x="T0" y="T1"/>
              </a:cxn>
              <a:cxn ang="T9">
                <a:pos x="T2" y="T3"/>
              </a:cxn>
              <a:cxn ang="T10">
                <a:pos x="T4" y="T5"/>
              </a:cxn>
              <a:cxn ang="T11">
                <a:pos x="T6" y="T7"/>
              </a:cxn>
            </a:cxnLst>
            <a:rect l="T12" t="T13" r="T14" b="T15"/>
            <a:pathLst>
              <a:path w="21600" h="21600">
                <a:moveTo>
                  <a:pt x="0" y="0"/>
                </a:moveTo>
                <a:lnTo>
                  <a:pt x="5692" y="21600"/>
                </a:lnTo>
                <a:lnTo>
                  <a:pt x="15908" y="21600"/>
                </a:lnTo>
                <a:lnTo>
                  <a:pt x="21600" y="0"/>
                </a:lnTo>
                <a:lnTo>
                  <a:pt x="0" y="0"/>
                </a:lnTo>
                <a:close/>
              </a:path>
            </a:pathLst>
          </a:cu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1" name="Rectangle 35"/>
          <p:cNvSpPr>
            <a:spLocks noChangeAspect="1" noChangeArrowheads="1"/>
          </p:cNvSpPr>
          <p:nvPr/>
        </p:nvSpPr>
        <p:spPr bwMode="auto">
          <a:xfrm rot="674641">
            <a:off x="5948363" y="1663700"/>
            <a:ext cx="53975" cy="2554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2" name="Rectangle 36"/>
          <p:cNvSpPr>
            <a:spLocks noChangeAspect="1" noChangeArrowheads="1"/>
          </p:cNvSpPr>
          <p:nvPr/>
        </p:nvSpPr>
        <p:spPr bwMode="auto">
          <a:xfrm rot="14641">
            <a:off x="4008438" y="600075"/>
            <a:ext cx="52387" cy="1120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3" name="Rectangle 37"/>
          <p:cNvSpPr>
            <a:spLocks noChangeAspect="1" noChangeArrowheads="1"/>
          </p:cNvSpPr>
          <p:nvPr/>
        </p:nvSpPr>
        <p:spPr bwMode="auto">
          <a:xfrm>
            <a:off x="6430963" y="4233863"/>
            <a:ext cx="1052512" cy="539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4" name="Rectangle 38"/>
          <p:cNvSpPr>
            <a:spLocks noChangeAspect="1" noChangeArrowheads="1"/>
          </p:cNvSpPr>
          <p:nvPr/>
        </p:nvSpPr>
        <p:spPr bwMode="auto">
          <a:xfrm>
            <a:off x="6205538" y="257175"/>
            <a:ext cx="1497012" cy="4214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5" name="Arc 41"/>
          <p:cNvSpPr>
            <a:spLocks noChangeAspect="1"/>
          </p:cNvSpPr>
          <p:nvPr/>
        </p:nvSpPr>
        <p:spPr bwMode="auto">
          <a:xfrm flipH="1" flipV="1">
            <a:off x="7681913" y="1643063"/>
            <a:ext cx="784225" cy="4491037"/>
          </a:xfrm>
          <a:custGeom>
            <a:avLst/>
            <a:gdLst>
              <a:gd name="T0" fmla="*/ 2147483647 w 17017"/>
              <a:gd name="T1" fmla="*/ 0 h 21585"/>
              <a:gd name="T2" fmla="*/ 2147483647 w 17017"/>
              <a:gd name="T3" fmla="*/ 2147483647 h 21585"/>
              <a:gd name="T4" fmla="*/ 0 w 17017"/>
              <a:gd name="T5" fmla="*/ 2147483647 h 21585"/>
              <a:gd name="T6" fmla="*/ 0 60000 65536"/>
              <a:gd name="T7" fmla="*/ 0 60000 65536"/>
              <a:gd name="T8" fmla="*/ 0 60000 65536"/>
            </a:gdLst>
            <a:ahLst/>
            <a:cxnLst>
              <a:cxn ang="T6">
                <a:pos x="T0" y="T1"/>
              </a:cxn>
              <a:cxn ang="T7">
                <a:pos x="T2" y="T3"/>
              </a:cxn>
              <a:cxn ang="T8">
                <a:pos x="T4" y="T5"/>
              </a:cxn>
            </a:cxnLst>
            <a:rect l="0" t="0" r="r" b="b"/>
            <a:pathLst>
              <a:path w="17017" h="21585" fill="none" extrusionOk="0">
                <a:moveTo>
                  <a:pt x="797" y="-1"/>
                </a:moveTo>
                <a:cubicBezTo>
                  <a:pt x="7160" y="234"/>
                  <a:pt x="13095" y="3265"/>
                  <a:pt x="17017" y="8281"/>
                </a:cubicBezTo>
              </a:path>
              <a:path w="17017" h="21585" stroke="0" extrusionOk="0">
                <a:moveTo>
                  <a:pt x="797" y="-1"/>
                </a:moveTo>
                <a:cubicBezTo>
                  <a:pt x="7160" y="234"/>
                  <a:pt x="13095" y="3265"/>
                  <a:pt x="17017" y="8281"/>
                </a:cubicBezTo>
                <a:lnTo>
                  <a:pt x="0" y="21585"/>
                </a:lnTo>
                <a:lnTo>
                  <a:pt x="797" y="-1"/>
                </a:lnTo>
                <a:close/>
              </a:path>
            </a:pathLst>
          </a:cu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6" name="Arc 42"/>
          <p:cNvSpPr>
            <a:spLocks noChangeAspect="1"/>
          </p:cNvSpPr>
          <p:nvPr/>
        </p:nvSpPr>
        <p:spPr bwMode="auto">
          <a:xfrm rot="10800000" flipH="1">
            <a:off x="8374063" y="1643063"/>
            <a:ext cx="773112" cy="4491037"/>
          </a:xfrm>
          <a:custGeom>
            <a:avLst/>
            <a:gdLst>
              <a:gd name="T0" fmla="*/ 2147483647 w 16755"/>
              <a:gd name="T1" fmla="*/ 0 h 21585"/>
              <a:gd name="T2" fmla="*/ 2147483647 w 16755"/>
              <a:gd name="T3" fmla="*/ 2147483647 h 21585"/>
              <a:gd name="T4" fmla="*/ 0 w 16755"/>
              <a:gd name="T5" fmla="*/ 2147483647 h 21585"/>
              <a:gd name="T6" fmla="*/ 0 60000 65536"/>
              <a:gd name="T7" fmla="*/ 0 60000 65536"/>
              <a:gd name="T8" fmla="*/ 0 60000 65536"/>
            </a:gdLst>
            <a:ahLst/>
            <a:cxnLst>
              <a:cxn ang="T6">
                <a:pos x="T0" y="T1"/>
              </a:cxn>
              <a:cxn ang="T7">
                <a:pos x="T2" y="T3"/>
              </a:cxn>
              <a:cxn ang="T8">
                <a:pos x="T4" y="T5"/>
              </a:cxn>
            </a:cxnLst>
            <a:rect l="0" t="0" r="r" b="b"/>
            <a:pathLst>
              <a:path w="16755" h="21585" fill="none" extrusionOk="0">
                <a:moveTo>
                  <a:pt x="797" y="-1"/>
                </a:moveTo>
                <a:cubicBezTo>
                  <a:pt x="7013" y="229"/>
                  <a:pt x="12829" y="3127"/>
                  <a:pt x="16754" y="7953"/>
                </a:cubicBezTo>
              </a:path>
              <a:path w="16755" h="21585" stroke="0" extrusionOk="0">
                <a:moveTo>
                  <a:pt x="797" y="-1"/>
                </a:moveTo>
                <a:cubicBezTo>
                  <a:pt x="7013" y="229"/>
                  <a:pt x="12829" y="3127"/>
                  <a:pt x="16754" y="7953"/>
                </a:cubicBezTo>
                <a:lnTo>
                  <a:pt x="0" y="21585"/>
                </a:lnTo>
                <a:lnTo>
                  <a:pt x="797" y="-1"/>
                </a:lnTo>
                <a:close/>
              </a:path>
            </a:pathLst>
          </a:cu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7" name="Arc 43"/>
          <p:cNvSpPr>
            <a:spLocks noChangeAspect="1"/>
          </p:cNvSpPr>
          <p:nvPr/>
        </p:nvSpPr>
        <p:spPr bwMode="auto">
          <a:xfrm rot="15789710" flipH="1">
            <a:off x="5500688" y="5229225"/>
            <a:ext cx="2024062" cy="338138"/>
          </a:xfrm>
          <a:custGeom>
            <a:avLst/>
            <a:gdLst>
              <a:gd name="T0" fmla="*/ 0 w 21596"/>
              <a:gd name="T1" fmla="*/ 0 h 21600"/>
              <a:gd name="T2" fmla="*/ 2147483647 w 21596"/>
              <a:gd name="T3" fmla="*/ 2147483647 h 21600"/>
              <a:gd name="T4" fmla="*/ 0 w 21596"/>
              <a:gd name="T5" fmla="*/ 2147483647 h 21600"/>
              <a:gd name="T6" fmla="*/ 0 60000 65536"/>
              <a:gd name="T7" fmla="*/ 0 60000 65536"/>
              <a:gd name="T8" fmla="*/ 0 60000 65536"/>
            </a:gdLst>
            <a:ahLst/>
            <a:cxnLst>
              <a:cxn ang="T6">
                <a:pos x="T0" y="T1"/>
              </a:cxn>
              <a:cxn ang="T7">
                <a:pos x="T2" y="T3"/>
              </a:cxn>
              <a:cxn ang="T8">
                <a:pos x="T4" y="T5"/>
              </a:cxn>
            </a:cxnLst>
            <a:rect l="0" t="0" r="r" b="b"/>
            <a:pathLst>
              <a:path w="21596" h="21600" fill="none" extrusionOk="0">
                <a:moveTo>
                  <a:pt x="-1" y="0"/>
                </a:moveTo>
                <a:cubicBezTo>
                  <a:pt x="11769" y="0"/>
                  <a:pt x="21372" y="9422"/>
                  <a:pt x="21596" y="21189"/>
                </a:cubicBezTo>
              </a:path>
              <a:path w="21596" h="21600" stroke="0" extrusionOk="0">
                <a:moveTo>
                  <a:pt x="-1" y="0"/>
                </a:moveTo>
                <a:cubicBezTo>
                  <a:pt x="11769" y="0"/>
                  <a:pt x="21372" y="9422"/>
                  <a:pt x="21596" y="21189"/>
                </a:cubicBezTo>
                <a:lnTo>
                  <a:pt x="0" y="21600"/>
                </a:lnTo>
                <a:lnTo>
                  <a:pt x="-1" y="0"/>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8" name="Arc 44"/>
          <p:cNvSpPr>
            <a:spLocks noChangeAspect="1"/>
          </p:cNvSpPr>
          <p:nvPr/>
        </p:nvSpPr>
        <p:spPr bwMode="auto">
          <a:xfrm rot="-4989710" flipH="1" flipV="1">
            <a:off x="6374607" y="5222081"/>
            <a:ext cx="2024062" cy="358775"/>
          </a:xfrm>
          <a:custGeom>
            <a:avLst/>
            <a:gdLst>
              <a:gd name="T0" fmla="*/ 0 w 21600"/>
              <a:gd name="T1" fmla="*/ 0 h 21655"/>
              <a:gd name="T2" fmla="*/ 2147483647 w 21600"/>
              <a:gd name="T3" fmla="*/ 2147483647 h 21655"/>
              <a:gd name="T4" fmla="*/ 0 w 21600"/>
              <a:gd name="T5" fmla="*/ 2147483647 h 21655"/>
              <a:gd name="T6" fmla="*/ 0 60000 65536"/>
              <a:gd name="T7" fmla="*/ 0 60000 65536"/>
              <a:gd name="T8" fmla="*/ 0 60000 65536"/>
            </a:gdLst>
            <a:ahLst/>
            <a:cxnLst>
              <a:cxn ang="T6">
                <a:pos x="T0" y="T1"/>
              </a:cxn>
              <a:cxn ang="T7">
                <a:pos x="T2" y="T3"/>
              </a:cxn>
              <a:cxn ang="T8">
                <a:pos x="T4" y="T5"/>
              </a:cxn>
            </a:cxnLst>
            <a:rect l="0" t="0" r="r" b="b"/>
            <a:pathLst>
              <a:path w="21600" h="21655" fill="none" extrusionOk="0">
                <a:moveTo>
                  <a:pt x="-1" y="0"/>
                </a:moveTo>
                <a:cubicBezTo>
                  <a:pt x="11929" y="0"/>
                  <a:pt x="21600" y="9670"/>
                  <a:pt x="21600" y="21600"/>
                </a:cubicBezTo>
                <a:cubicBezTo>
                  <a:pt x="21600" y="21618"/>
                  <a:pt x="21599" y="21636"/>
                  <a:pt x="21599" y="21654"/>
                </a:cubicBezTo>
              </a:path>
              <a:path w="21600" h="21655" stroke="0" extrusionOk="0">
                <a:moveTo>
                  <a:pt x="-1" y="0"/>
                </a:moveTo>
                <a:cubicBezTo>
                  <a:pt x="11929" y="0"/>
                  <a:pt x="21600" y="9670"/>
                  <a:pt x="21600" y="21600"/>
                </a:cubicBezTo>
                <a:cubicBezTo>
                  <a:pt x="21600" y="21618"/>
                  <a:pt x="21599" y="21636"/>
                  <a:pt x="21599" y="21654"/>
                </a:cubicBezTo>
                <a:lnTo>
                  <a:pt x="0" y="21600"/>
                </a:lnTo>
                <a:lnTo>
                  <a:pt x="-1" y="0"/>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9" name="Arc 45"/>
          <p:cNvSpPr>
            <a:spLocks noChangeAspect="1"/>
          </p:cNvSpPr>
          <p:nvPr/>
        </p:nvSpPr>
        <p:spPr bwMode="auto">
          <a:xfrm rot="10800000" flipH="1">
            <a:off x="5445125" y="1689100"/>
            <a:ext cx="784225" cy="4492625"/>
          </a:xfrm>
          <a:custGeom>
            <a:avLst/>
            <a:gdLst>
              <a:gd name="T0" fmla="*/ 2147483647 w 16990"/>
              <a:gd name="T1" fmla="*/ 0 h 21585"/>
              <a:gd name="T2" fmla="*/ 2147483647 w 16990"/>
              <a:gd name="T3" fmla="*/ 2147483647 h 21585"/>
              <a:gd name="T4" fmla="*/ 0 w 16990"/>
              <a:gd name="T5" fmla="*/ 2147483647 h 21585"/>
              <a:gd name="T6" fmla="*/ 0 60000 65536"/>
              <a:gd name="T7" fmla="*/ 0 60000 65536"/>
              <a:gd name="T8" fmla="*/ 0 60000 65536"/>
            </a:gdLst>
            <a:ahLst/>
            <a:cxnLst>
              <a:cxn ang="T6">
                <a:pos x="T0" y="T1"/>
              </a:cxn>
              <a:cxn ang="T7">
                <a:pos x="T2" y="T3"/>
              </a:cxn>
              <a:cxn ang="T8">
                <a:pos x="T4" y="T5"/>
              </a:cxn>
            </a:cxnLst>
            <a:rect l="0" t="0" r="r" b="b"/>
            <a:pathLst>
              <a:path w="16990" h="21585" fill="none" extrusionOk="0">
                <a:moveTo>
                  <a:pt x="797" y="-1"/>
                </a:moveTo>
                <a:cubicBezTo>
                  <a:pt x="7145" y="234"/>
                  <a:pt x="13068" y="3250"/>
                  <a:pt x="16990" y="8247"/>
                </a:cubicBezTo>
              </a:path>
              <a:path w="16990" h="21585" stroke="0" extrusionOk="0">
                <a:moveTo>
                  <a:pt x="797" y="-1"/>
                </a:moveTo>
                <a:cubicBezTo>
                  <a:pt x="7145" y="234"/>
                  <a:pt x="13068" y="3250"/>
                  <a:pt x="16990" y="8247"/>
                </a:cubicBezTo>
                <a:lnTo>
                  <a:pt x="0" y="21585"/>
                </a:lnTo>
                <a:lnTo>
                  <a:pt x="797" y="-1"/>
                </a:lnTo>
                <a:close/>
              </a:path>
            </a:pathLst>
          </a:cu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0" name="Arc 46"/>
          <p:cNvSpPr>
            <a:spLocks noChangeAspect="1"/>
          </p:cNvSpPr>
          <p:nvPr/>
        </p:nvSpPr>
        <p:spPr bwMode="auto">
          <a:xfrm flipH="1" flipV="1">
            <a:off x="4757738" y="1692275"/>
            <a:ext cx="773112" cy="4492625"/>
          </a:xfrm>
          <a:custGeom>
            <a:avLst/>
            <a:gdLst>
              <a:gd name="T0" fmla="*/ 2147483647 w 16755"/>
              <a:gd name="T1" fmla="*/ 0 h 21585"/>
              <a:gd name="T2" fmla="*/ 2147483647 w 16755"/>
              <a:gd name="T3" fmla="*/ 2147483647 h 21585"/>
              <a:gd name="T4" fmla="*/ 0 w 16755"/>
              <a:gd name="T5" fmla="*/ 2147483647 h 21585"/>
              <a:gd name="T6" fmla="*/ 0 60000 65536"/>
              <a:gd name="T7" fmla="*/ 0 60000 65536"/>
              <a:gd name="T8" fmla="*/ 0 60000 65536"/>
            </a:gdLst>
            <a:ahLst/>
            <a:cxnLst>
              <a:cxn ang="T6">
                <a:pos x="T0" y="T1"/>
              </a:cxn>
              <a:cxn ang="T7">
                <a:pos x="T2" y="T3"/>
              </a:cxn>
              <a:cxn ang="T8">
                <a:pos x="T4" y="T5"/>
              </a:cxn>
            </a:cxnLst>
            <a:rect l="0" t="0" r="r" b="b"/>
            <a:pathLst>
              <a:path w="16755" h="21585" fill="none" extrusionOk="0">
                <a:moveTo>
                  <a:pt x="797" y="-1"/>
                </a:moveTo>
                <a:cubicBezTo>
                  <a:pt x="7013" y="229"/>
                  <a:pt x="12829" y="3127"/>
                  <a:pt x="16754" y="7953"/>
                </a:cubicBezTo>
              </a:path>
              <a:path w="16755" h="21585" stroke="0" extrusionOk="0">
                <a:moveTo>
                  <a:pt x="797" y="-1"/>
                </a:moveTo>
                <a:cubicBezTo>
                  <a:pt x="7013" y="229"/>
                  <a:pt x="12829" y="3127"/>
                  <a:pt x="16754" y="7953"/>
                </a:cubicBezTo>
                <a:lnTo>
                  <a:pt x="0" y="21585"/>
                </a:lnTo>
                <a:lnTo>
                  <a:pt x="797" y="-1"/>
                </a:lnTo>
                <a:close/>
              </a:path>
            </a:pathLst>
          </a:cu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1" name="AutoShape 47"/>
          <p:cNvSpPr>
            <a:spLocks noChangeAspect="1" noChangeArrowheads="1"/>
          </p:cNvSpPr>
          <p:nvPr/>
        </p:nvSpPr>
        <p:spPr bwMode="auto">
          <a:xfrm rot="5385359">
            <a:off x="9086850" y="587375"/>
            <a:ext cx="1139825" cy="11398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1080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0982" y="10800"/>
                </a:moveTo>
                <a:cubicBezTo>
                  <a:pt x="10982" y="10900"/>
                  <a:pt x="10900" y="10982"/>
                  <a:pt x="10800" y="10982"/>
                </a:cubicBezTo>
                <a:cubicBezTo>
                  <a:pt x="10699" y="10982"/>
                  <a:pt x="10618" y="10900"/>
                  <a:pt x="10618" y="10800"/>
                </a:cubicBezTo>
                <a:lnTo>
                  <a:pt x="0" y="10800"/>
                </a:lnTo>
                <a:cubicBezTo>
                  <a:pt x="0" y="16764"/>
                  <a:pt x="4835" y="21600"/>
                  <a:pt x="10800" y="21600"/>
                </a:cubicBezTo>
                <a:cubicBezTo>
                  <a:pt x="16764" y="21600"/>
                  <a:pt x="21600" y="16764"/>
                  <a:pt x="21600" y="10800"/>
                </a:cubicBezTo>
                <a:lnTo>
                  <a:pt x="10982" y="10800"/>
                </a:lnTo>
                <a:close/>
              </a:path>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2" name="Arc 48"/>
          <p:cNvSpPr>
            <a:spLocks noChangeAspect="1"/>
          </p:cNvSpPr>
          <p:nvPr/>
        </p:nvSpPr>
        <p:spPr bwMode="auto">
          <a:xfrm rot="15789710" flipH="1">
            <a:off x="8446294" y="5199857"/>
            <a:ext cx="1958975" cy="338137"/>
          </a:xfrm>
          <a:custGeom>
            <a:avLst/>
            <a:gdLst>
              <a:gd name="T0" fmla="*/ 0 w 20907"/>
              <a:gd name="T1" fmla="*/ 0 h 21600"/>
              <a:gd name="T2" fmla="*/ 2147483647 w 20907"/>
              <a:gd name="T3" fmla="*/ 2147483647 h 21600"/>
              <a:gd name="T4" fmla="*/ 0 w 20907"/>
              <a:gd name="T5" fmla="*/ 2147483647 h 21600"/>
              <a:gd name="T6" fmla="*/ 0 60000 65536"/>
              <a:gd name="T7" fmla="*/ 0 60000 65536"/>
              <a:gd name="T8" fmla="*/ 0 60000 65536"/>
            </a:gdLst>
            <a:ahLst/>
            <a:cxnLst>
              <a:cxn ang="T6">
                <a:pos x="T0" y="T1"/>
              </a:cxn>
              <a:cxn ang="T7">
                <a:pos x="T2" y="T3"/>
              </a:cxn>
              <a:cxn ang="T8">
                <a:pos x="T4" y="T5"/>
              </a:cxn>
            </a:cxnLst>
            <a:rect l="0" t="0" r="r" b="b"/>
            <a:pathLst>
              <a:path w="20907" h="21600" fill="none" extrusionOk="0">
                <a:moveTo>
                  <a:pt x="-1" y="0"/>
                </a:moveTo>
                <a:cubicBezTo>
                  <a:pt x="9838" y="0"/>
                  <a:pt x="18434" y="6648"/>
                  <a:pt x="20906" y="16172"/>
                </a:cubicBezTo>
              </a:path>
              <a:path w="20907" h="21600" stroke="0" extrusionOk="0">
                <a:moveTo>
                  <a:pt x="-1" y="0"/>
                </a:moveTo>
                <a:cubicBezTo>
                  <a:pt x="9838" y="0"/>
                  <a:pt x="18434" y="6648"/>
                  <a:pt x="20906" y="16172"/>
                </a:cubicBezTo>
                <a:lnTo>
                  <a:pt x="0" y="21600"/>
                </a:lnTo>
                <a:lnTo>
                  <a:pt x="-1" y="0"/>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3" name="Arc 49"/>
          <p:cNvSpPr>
            <a:spLocks noChangeAspect="1"/>
          </p:cNvSpPr>
          <p:nvPr/>
        </p:nvSpPr>
        <p:spPr bwMode="auto">
          <a:xfrm rot="-4989710" flipH="1" flipV="1">
            <a:off x="3498056" y="5188744"/>
            <a:ext cx="1958975" cy="357188"/>
          </a:xfrm>
          <a:custGeom>
            <a:avLst/>
            <a:gdLst>
              <a:gd name="T0" fmla="*/ 0 w 20907"/>
              <a:gd name="T1" fmla="*/ 0 h 21600"/>
              <a:gd name="T2" fmla="*/ 2147483647 w 20907"/>
              <a:gd name="T3" fmla="*/ 2147483647 h 21600"/>
              <a:gd name="T4" fmla="*/ 0 w 20907"/>
              <a:gd name="T5" fmla="*/ 2147483647 h 21600"/>
              <a:gd name="T6" fmla="*/ 0 60000 65536"/>
              <a:gd name="T7" fmla="*/ 0 60000 65536"/>
              <a:gd name="T8" fmla="*/ 0 60000 65536"/>
            </a:gdLst>
            <a:ahLst/>
            <a:cxnLst>
              <a:cxn ang="T6">
                <a:pos x="T0" y="T1"/>
              </a:cxn>
              <a:cxn ang="T7">
                <a:pos x="T2" y="T3"/>
              </a:cxn>
              <a:cxn ang="T8">
                <a:pos x="T4" y="T5"/>
              </a:cxn>
            </a:cxnLst>
            <a:rect l="0" t="0" r="r" b="b"/>
            <a:pathLst>
              <a:path w="20907" h="21600" fill="none" extrusionOk="0">
                <a:moveTo>
                  <a:pt x="-1" y="0"/>
                </a:moveTo>
                <a:cubicBezTo>
                  <a:pt x="9838" y="0"/>
                  <a:pt x="18434" y="6648"/>
                  <a:pt x="20906" y="16172"/>
                </a:cubicBezTo>
              </a:path>
              <a:path w="20907" h="21600" stroke="0" extrusionOk="0">
                <a:moveTo>
                  <a:pt x="-1" y="0"/>
                </a:moveTo>
                <a:cubicBezTo>
                  <a:pt x="9838" y="0"/>
                  <a:pt x="18434" y="6648"/>
                  <a:pt x="20906" y="16172"/>
                </a:cubicBezTo>
                <a:lnTo>
                  <a:pt x="0" y="21600"/>
                </a:lnTo>
                <a:lnTo>
                  <a:pt x="-1" y="0"/>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4" name="Freeform 50"/>
          <p:cNvSpPr>
            <a:spLocks/>
          </p:cNvSpPr>
          <p:nvPr/>
        </p:nvSpPr>
        <p:spPr bwMode="auto">
          <a:xfrm rot="10800000">
            <a:off x="4017963" y="4468813"/>
            <a:ext cx="252412" cy="1860550"/>
          </a:xfrm>
          <a:custGeom>
            <a:avLst/>
            <a:gdLst>
              <a:gd name="T0" fmla="*/ 0 w 182"/>
              <a:gd name="T1" fmla="*/ 0 h 1179"/>
              <a:gd name="T2" fmla="*/ 2147483647 w 182"/>
              <a:gd name="T3" fmla="*/ 0 h 1179"/>
              <a:gd name="T4" fmla="*/ 2147483647 w 182"/>
              <a:gd name="T5" fmla="*/ 2147483647 h 1179"/>
              <a:gd name="T6" fmla="*/ 0 60000 65536"/>
              <a:gd name="T7" fmla="*/ 0 60000 65536"/>
              <a:gd name="T8" fmla="*/ 0 60000 65536"/>
            </a:gdLst>
            <a:ahLst/>
            <a:cxnLst>
              <a:cxn ang="T6">
                <a:pos x="T0" y="T1"/>
              </a:cxn>
              <a:cxn ang="T7">
                <a:pos x="T2" y="T3"/>
              </a:cxn>
              <a:cxn ang="T8">
                <a:pos x="T4" y="T5"/>
              </a:cxn>
            </a:cxnLst>
            <a:rect l="0" t="0" r="r" b="b"/>
            <a:pathLst>
              <a:path w="182" h="1179">
                <a:moveTo>
                  <a:pt x="0" y="0"/>
                </a:moveTo>
                <a:lnTo>
                  <a:pt x="182" y="0"/>
                </a:lnTo>
                <a:lnTo>
                  <a:pt x="182" y="1179"/>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5" name="Freeform 51"/>
          <p:cNvSpPr>
            <a:spLocks/>
          </p:cNvSpPr>
          <p:nvPr/>
        </p:nvSpPr>
        <p:spPr bwMode="auto">
          <a:xfrm rot="10800000" flipH="1">
            <a:off x="9628188" y="4468813"/>
            <a:ext cx="254000" cy="1860550"/>
          </a:xfrm>
          <a:custGeom>
            <a:avLst/>
            <a:gdLst>
              <a:gd name="T0" fmla="*/ 0 w 182"/>
              <a:gd name="T1" fmla="*/ 0 h 1179"/>
              <a:gd name="T2" fmla="*/ 2147483647 w 182"/>
              <a:gd name="T3" fmla="*/ 0 h 1179"/>
              <a:gd name="T4" fmla="*/ 2147483647 w 182"/>
              <a:gd name="T5" fmla="*/ 2147483647 h 1179"/>
              <a:gd name="T6" fmla="*/ 0 60000 65536"/>
              <a:gd name="T7" fmla="*/ 0 60000 65536"/>
              <a:gd name="T8" fmla="*/ 0 60000 65536"/>
            </a:gdLst>
            <a:ahLst/>
            <a:cxnLst>
              <a:cxn ang="T6">
                <a:pos x="T0" y="T1"/>
              </a:cxn>
              <a:cxn ang="T7">
                <a:pos x="T2" y="T3"/>
              </a:cxn>
              <a:cxn ang="T8">
                <a:pos x="T4" y="T5"/>
              </a:cxn>
            </a:cxnLst>
            <a:rect l="0" t="0" r="r" b="b"/>
            <a:pathLst>
              <a:path w="182" h="1179">
                <a:moveTo>
                  <a:pt x="0" y="0"/>
                </a:moveTo>
                <a:lnTo>
                  <a:pt x="182" y="0"/>
                </a:lnTo>
                <a:lnTo>
                  <a:pt x="182" y="1179"/>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6" name="AutoShape 53"/>
          <p:cNvSpPr>
            <a:spLocks noChangeArrowheads="1"/>
          </p:cNvSpPr>
          <p:nvPr/>
        </p:nvSpPr>
        <p:spPr bwMode="auto">
          <a:xfrm rot="16200000" flipV="1">
            <a:off x="2697163" y="3181350"/>
            <a:ext cx="1927225" cy="7270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119 w 21600"/>
              <a:gd name="T13" fmla="*/ 2119 h 21600"/>
              <a:gd name="T14" fmla="*/ 19481 w 21600"/>
              <a:gd name="T15" fmla="*/ 19481 h 21600"/>
            </a:gdLst>
            <a:ahLst/>
            <a:cxnLst>
              <a:cxn ang="T8">
                <a:pos x="T0" y="T1"/>
              </a:cxn>
              <a:cxn ang="T9">
                <a:pos x="T2" y="T3"/>
              </a:cxn>
              <a:cxn ang="T10">
                <a:pos x="T4" y="T5"/>
              </a:cxn>
              <a:cxn ang="T11">
                <a:pos x="T6" y="T7"/>
              </a:cxn>
            </a:cxnLst>
            <a:rect l="T12" t="T13" r="T14" b="T15"/>
            <a:pathLst>
              <a:path w="21600" h="21600">
                <a:moveTo>
                  <a:pt x="0" y="0"/>
                </a:moveTo>
                <a:lnTo>
                  <a:pt x="637" y="21600"/>
                </a:lnTo>
                <a:lnTo>
                  <a:pt x="20963"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7" name="AutoShape 54"/>
          <p:cNvSpPr>
            <a:spLocks noChangeArrowheads="1"/>
          </p:cNvSpPr>
          <p:nvPr/>
        </p:nvSpPr>
        <p:spPr bwMode="auto">
          <a:xfrm>
            <a:off x="4027488" y="3802063"/>
            <a:ext cx="728662" cy="381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894 w 21600"/>
              <a:gd name="T13" fmla="*/ 4894 h 21600"/>
              <a:gd name="T14" fmla="*/ 16706 w 21600"/>
              <a:gd name="T15" fmla="*/ 16706 h 21600"/>
            </a:gdLst>
            <a:ahLst/>
            <a:cxnLst>
              <a:cxn ang="T8">
                <a:pos x="T0" y="T1"/>
              </a:cxn>
              <a:cxn ang="T9">
                <a:pos x="T2" y="T3"/>
              </a:cxn>
              <a:cxn ang="T10">
                <a:pos x="T4" y="T5"/>
              </a:cxn>
              <a:cxn ang="T11">
                <a:pos x="T6" y="T7"/>
              </a:cxn>
            </a:cxnLst>
            <a:rect l="T12" t="T13" r="T14" b="T15"/>
            <a:pathLst>
              <a:path w="21600" h="21600">
                <a:moveTo>
                  <a:pt x="0" y="0"/>
                </a:moveTo>
                <a:lnTo>
                  <a:pt x="6188" y="21600"/>
                </a:lnTo>
                <a:lnTo>
                  <a:pt x="15412" y="21600"/>
                </a:lnTo>
                <a:lnTo>
                  <a:pt x="21600" y="0"/>
                </a:lnTo>
                <a:lnTo>
                  <a:pt x="0" y="0"/>
                </a:lnTo>
                <a:close/>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8" name="Rectangle 55"/>
          <p:cNvSpPr>
            <a:spLocks noChangeArrowheads="1"/>
          </p:cNvSpPr>
          <p:nvPr/>
        </p:nvSpPr>
        <p:spPr bwMode="auto">
          <a:xfrm flipH="1">
            <a:off x="4722813" y="420688"/>
            <a:ext cx="63500" cy="21526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9" name="Rectangle 56"/>
          <p:cNvSpPr>
            <a:spLocks noChangeArrowheads="1"/>
          </p:cNvSpPr>
          <p:nvPr/>
        </p:nvSpPr>
        <p:spPr bwMode="auto">
          <a:xfrm>
            <a:off x="6272213" y="47625"/>
            <a:ext cx="85725" cy="434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50" name="AutoShape 57"/>
          <p:cNvSpPr>
            <a:spLocks noChangeArrowheads="1"/>
          </p:cNvSpPr>
          <p:nvPr/>
        </p:nvSpPr>
        <p:spPr bwMode="auto">
          <a:xfrm rot="16200000" flipV="1">
            <a:off x="2922588" y="234950"/>
            <a:ext cx="1295400" cy="908050"/>
          </a:xfrm>
          <a:custGeom>
            <a:avLst/>
            <a:gdLst>
              <a:gd name="T0" fmla="*/ 2147483647 w 21600"/>
              <a:gd name="T1" fmla="*/ 2147483647 h 21600"/>
              <a:gd name="T2" fmla="*/ 2147483647 w 21600"/>
              <a:gd name="T3" fmla="*/ 2147483647 h 21600"/>
              <a:gd name="T4" fmla="*/ 0 w 21600"/>
              <a:gd name="T5" fmla="*/ 2147483647 h 21600"/>
              <a:gd name="T6" fmla="*/ 2147483647 w 21600"/>
              <a:gd name="T7" fmla="*/ 0 h 21600"/>
              <a:gd name="T8" fmla="*/ 0 60000 65536"/>
              <a:gd name="T9" fmla="*/ 0 60000 65536"/>
              <a:gd name="T10" fmla="*/ 0 60000 65536"/>
              <a:gd name="T11" fmla="*/ 0 60000 65536"/>
              <a:gd name="T12" fmla="*/ 1800 w 21600"/>
              <a:gd name="T13" fmla="*/ 1800 h 21600"/>
              <a:gd name="T14" fmla="*/ 19800 w 21600"/>
              <a:gd name="T15" fmla="*/ 1980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51" name="Line 58"/>
          <p:cNvSpPr>
            <a:spLocks noChangeShapeType="1"/>
          </p:cNvSpPr>
          <p:nvPr/>
        </p:nvSpPr>
        <p:spPr bwMode="auto">
          <a:xfrm rot="10800000" flipH="1">
            <a:off x="4505325" y="2151063"/>
            <a:ext cx="2317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333333"/>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2" name="Line 59"/>
          <p:cNvSpPr>
            <a:spLocks noChangeShapeType="1"/>
          </p:cNvSpPr>
          <p:nvPr/>
        </p:nvSpPr>
        <p:spPr bwMode="auto">
          <a:xfrm rot="10800000" flipH="1">
            <a:off x="4505325" y="1303338"/>
            <a:ext cx="2317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333333"/>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3" name="Line 60"/>
          <p:cNvSpPr>
            <a:spLocks noChangeShapeType="1"/>
          </p:cNvSpPr>
          <p:nvPr/>
        </p:nvSpPr>
        <p:spPr bwMode="auto">
          <a:xfrm rot="10800000" flipH="1" flipV="1">
            <a:off x="6234113" y="247650"/>
            <a:ext cx="1587" cy="4144963"/>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4" name="Rectangle 61"/>
          <p:cNvSpPr>
            <a:spLocks noChangeArrowheads="1"/>
          </p:cNvSpPr>
          <p:nvPr/>
        </p:nvSpPr>
        <p:spPr bwMode="auto">
          <a:xfrm>
            <a:off x="9121775" y="425450"/>
            <a:ext cx="63500" cy="21510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55" name="Rectangle 62"/>
          <p:cNvSpPr>
            <a:spLocks noChangeArrowheads="1"/>
          </p:cNvSpPr>
          <p:nvPr/>
        </p:nvSpPr>
        <p:spPr bwMode="auto">
          <a:xfrm flipH="1">
            <a:off x="7521575" y="52388"/>
            <a:ext cx="130175" cy="43434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56" name="Line 63"/>
          <p:cNvSpPr>
            <a:spLocks noChangeShapeType="1"/>
          </p:cNvSpPr>
          <p:nvPr/>
        </p:nvSpPr>
        <p:spPr bwMode="auto">
          <a:xfrm rot="10800000" flipH="1">
            <a:off x="3360738" y="2741613"/>
            <a:ext cx="2317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333333"/>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7" name="Rectangle 66"/>
          <p:cNvSpPr>
            <a:spLocks noChangeArrowheads="1"/>
          </p:cNvSpPr>
          <p:nvPr/>
        </p:nvSpPr>
        <p:spPr bwMode="auto">
          <a:xfrm flipH="1">
            <a:off x="6203950" y="31750"/>
            <a:ext cx="1466850" cy="523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58" name="Line 67"/>
          <p:cNvSpPr>
            <a:spLocks noChangeShapeType="1"/>
          </p:cNvSpPr>
          <p:nvPr/>
        </p:nvSpPr>
        <p:spPr bwMode="auto">
          <a:xfrm rot="16200000" flipV="1">
            <a:off x="6941344" y="-494506"/>
            <a:ext cx="0" cy="146526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9" name="Rectangle 68"/>
          <p:cNvSpPr>
            <a:spLocks noChangeArrowheads="1"/>
          </p:cNvSpPr>
          <p:nvPr/>
        </p:nvSpPr>
        <p:spPr bwMode="auto">
          <a:xfrm flipH="1">
            <a:off x="6269038" y="4389438"/>
            <a:ext cx="1362075" cy="539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0" name="Line 70"/>
          <p:cNvSpPr>
            <a:spLocks noChangeShapeType="1"/>
          </p:cNvSpPr>
          <p:nvPr/>
        </p:nvSpPr>
        <p:spPr bwMode="auto">
          <a:xfrm rot="5400000" flipH="1">
            <a:off x="3390900" y="688976"/>
            <a:ext cx="1273175" cy="0"/>
          </a:xfrm>
          <a:prstGeom prst="line">
            <a:avLst/>
          </a:prstGeom>
          <a:noFill/>
          <a:ln w="254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1" name="Rectangle 71"/>
          <p:cNvSpPr>
            <a:spLocks noChangeAspect="1" noChangeArrowheads="1"/>
          </p:cNvSpPr>
          <p:nvPr/>
        </p:nvSpPr>
        <p:spPr bwMode="auto">
          <a:xfrm rot="10800000" flipH="1" flipV="1">
            <a:off x="3971925" y="1358900"/>
            <a:ext cx="88900" cy="1001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2" name="Rectangle 72"/>
          <p:cNvSpPr>
            <a:spLocks noChangeArrowheads="1"/>
          </p:cNvSpPr>
          <p:nvPr/>
        </p:nvSpPr>
        <p:spPr bwMode="auto">
          <a:xfrm flipH="1">
            <a:off x="7677150" y="36513"/>
            <a:ext cx="1460500" cy="2238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3" name="Rectangle 73"/>
          <p:cNvSpPr>
            <a:spLocks noChangeAspect="1" noChangeArrowheads="1"/>
          </p:cNvSpPr>
          <p:nvPr/>
        </p:nvSpPr>
        <p:spPr bwMode="auto">
          <a:xfrm rot="10800000" flipH="1" flipV="1">
            <a:off x="4386263" y="1249363"/>
            <a:ext cx="65087" cy="719137"/>
          </a:xfrm>
          <a:prstGeom prst="rect">
            <a:avLst/>
          </a:prstGeom>
          <a:solidFill>
            <a:schemeClr val="bg1"/>
          </a:solidFill>
          <a:ln w="254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4" name="Rectangle 74"/>
          <p:cNvSpPr>
            <a:spLocks noChangeAspect="1" noChangeArrowheads="1"/>
          </p:cNvSpPr>
          <p:nvPr/>
        </p:nvSpPr>
        <p:spPr bwMode="auto">
          <a:xfrm rot="10800000" flipH="1" flipV="1">
            <a:off x="4627563" y="1392238"/>
            <a:ext cx="73025" cy="4333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5" name="Rectangle 75"/>
          <p:cNvSpPr>
            <a:spLocks noChangeArrowheads="1"/>
          </p:cNvSpPr>
          <p:nvPr/>
        </p:nvSpPr>
        <p:spPr bwMode="auto">
          <a:xfrm flipH="1">
            <a:off x="1055688" y="239713"/>
            <a:ext cx="588962" cy="97631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6" name="Line 78"/>
          <p:cNvSpPr>
            <a:spLocks noChangeShapeType="1"/>
          </p:cNvSpPr>
          <p:nvPr/>
        </p:nvSpPr>
        <p:spPr bwMode="auto">
          <a:xfrm flipH="1">
            <a:off x="2900363" y="47625"/>
            <a:ext cx="3175" cy="347663"/>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7" name="Line 79"/>
          <p:cNvSpPr>
            <a:spLocks noChangeShapeType="1"/>
          </p:cNvSpPr>
          <p:nvPr/>
        </p:nvSpPr>
        <p:spPr bwMode="auto">
          <a:xfrm flipH="1">
            <a:off x="1816100" y="176213"/>
            <a:ext cx="1588" cy="219075"/>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8" name="AutoShape 85"/>
          <p:cNvSpPr>
            <a:spLocks noChangeAspect="1" noChangeArrowheads="1"/>
          </p:cNvSpPr>
          <p:nvPr/>
        </p:nvSpPr>
        <p:spPr bwMode="auto">
          <a:xfrm rot="5414641" flipH="1">
            <a:off x="896938" y="4349750"/>
            <a:ext cx="1117600" cy="1117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1080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0982" y="10800"/>
                </a:moveTo>
                <a:cubicBezTo>
                  <a:pt x="10982" y="10900"/>
                  <a:pt x="10900" y="10982"/>
                  <a:pt x="10800" y="10982"/>
                </a:cubicBezTo>
                <a:cubicBezTo>
                  <a:pt x="10699" y="10982"/>
                  <a:pt x="10618" y="10900"/>
                  <a:pt x="10618" y="10800"/>
                </a:cubicBezTo>
                <a:lnTo>
                  <a:pt x="0" y="10800"/>
                </a:lnTo>
                <a:cubicBezTo>
                  <a:pt x="0" y="16764"/>
                  <a:pt x="4835" y="21600"/>
                  <a:pt x="10800" y="21600"/>
                </a:cubicBezTo>
                <a:cubicBezTo>
                  <a:pt x="16764" y="21600"/>
                  <a:pt x="21600" y="16764"/>
                  <a:pt x="21600" y="10800"/>
                </a:cubicBezTo>
                <a:lnTo>
                  <a:pt x="10982" y="10800"/>
                </a:lnTo>
                <a:close/>
              </a:path>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9" name="Line 86"/>
          <p:cNvSpPr>
            <a:spLocks noChangeShapeType="1"/>
          </p:cNvSpPr>
          <p:nvPr/>
        </p:nvSpPr>
        <p:spPr bwMode="auto">
          <a:xfrm rot="16200000" flipV="1">
            <a:off x="6950869" y="6219031"/>
            <a:ext cx="0" cy="331788"/>
          </a:xfrm>
          <a:prstGeom prst="line">
            <a:avLst/>
          </a:prstGeom>
          <a:noFill/>
          <a:ln w="9525">
            <a:solidFill>
              <a:srgbClr val="96969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0" name="Rectangle 87"/>
          <p:cNvSpPr>
            <a:spLocks noChangeArrowheads="1"/>
          </p:cNvSpPr>
          <p:nvPr/>
        </p:nvSpPr>
        <p:spPr bwMode="auto">
          <a:xfrm flipH="1">
            <a:off x="1636713" y="46038"/>
            <a:ext cx="1512887" cy="487362"/>
          </a:xfrm>
          <a:prstGeom prst="rect">
            <a:avLst/>
          </a:prstGeom>
          <a:solidFill>
            <a:srgbClr val="FFFFFF"/>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71" name="Freeform 88"/>
          <p:cNvSpPr>
            <a:spLocks/>
          </p:cNvSpPr>
          <p:nvPr/>
        </p:nvSpPr>
        <p:spPr bwMode="auto">
          <a:xfrm>
            <a:off x="1236663" y="41275"/>
            <a:ext cx="1873250" cy="196850"/>
          </a:xfrm>
          <a:custGeom>
            <a:avLst/>
            <a:gdLst>
              <a:gd name="T0" fmla="*/ 2147483647 w 1180"/>
              <a:gd name="T1" fmla="*/ 0 h 91"/>
              <a:gd name="T2" fmla="*/ 2147483647 w 1180"/>
              <a:gd name="T3" fmla="*/ 2147483647 h 91"/>
              <a:gd name="T4" fmla="*/ 0 w 1180"/>
              <a:gd name="T5" fmla="*/ 2147483647 h 91"/>
              <a:gd name="T6" fmla="*/ 0 60000 65536"/>
              <a:gd name="T7" fmla="*/ 0 60000 65536"/>
              <a:gd name="T8" fmla="*/ 0 60000 65536"/>
            </a:gdLst>
            <a:ahLst/>
            <a:cxnLst>
              <a:cxn ang="T6">
                <a:pos x="T0" y="T1"/>
              </a:cxn>
              <a:cxn ang="T7">
                <a:pos x="T2" y="T3"/>
              </a:cxn>
              <a:cxn ang="T8">
                <a:pos x="T4" y="T5"/>
              </a:cxn>
            </a:cxnLst>
            <a:rect l="0" t="0" r="r" b="b"/>
            <a:pathLst>
              <a:path w="1180" h="91">
                <a:moveTo>
                  <a:pt x="1180" y="0"/>
                </a:moveTo>
                <a:lnTo>
                  <a:pt x="272" y="91"/>
                </a:lnTo>
                <a:lnTo>
                  <a:pt x="0" y="91"/>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2" name="Line 89"/>
          <p:cNvSpPr>
            <a:spLocks noChangeShapeType="1"/>
          </p:cNvSpPr>
          <p:nvPr/>
        </p:nvSpPr>
        <p:spPr bwMode="auto">
          <a:xfrm rot="-5400000">
            <a:off x="1937544" y="4226719"/>
            <a:ext cx="416718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3" name="Rectangle 90"/>
          <p:cNvSpPr>
            <a:spLocks noChangeArrowheads="1"/>
          </p:cNvSpPr>
          <p:nvPr/>
        </p:nvSpPr>
        <p:spPr bwMode="auto">
          <a:xfrm>
            <a:off x="4030663" y="4067175"/>
            <a:ext cx="850900" cy="431800"/>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74" name="Rectangle 91"/>
          <p:cNvSpPr>
            <a:spLocks noChangeArrowheads="1"/>
          </p:cNvSpPr>
          <p:nvPr/>
        </p:nvSpPr>
        <p:spPr bwMode="auto">
          <a:xfrm>
            <a:off x="9129713" y="4057650"/>
            <a:ext cx="741362" cy="431800"/>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75" name="Line 92"/>
          <p:cNvSpPr>
            <a:spLocks noChangeShapeType="1"/>
          </p:cNvSpPr>
          <p:nvPr/>
        </p:nvSpPr>
        <p:spPr bwMode="auto">
          <a:xfrm rot="10800000" flipV="1">
            <a:off x="9142413" y="2473325"/>
            <a:ext cx="1587" cy="2022475"/>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6" name="Line 93"/>
          <p:cNvSpPr>
            <a:spLocks noChangeShapeType="1"/>
          </p:cNvSpPr>
          <p:nvPr/>
        </p:nvSpPr>
        <p:spPr bwMode="auto">
          <a:xfrm rot="10800000" flipH="1" flipV="1">
            <a:off x="4760913" y="115888"/>
            <a:ext cx="1587" cy="4379912"/>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7" name="AutoShape 94"/>
          <p:cNvSpPr>
            <a:spLocks noChangeAspect="1" noChangeArrowheads="1"/>
          </p:cNvSpPr>
          <p:nvPr/>
        </p:nvSpPr>
        <p:spPr bwMode="auto">
          <a:xfrm rot="16216164" flipV="1">
            <a:off x="2989262" y="4841876"/>
            <a:ext cx="1725613" cy="315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723 w 21600"/>
              <a:gd name="T13" fmla="*/ 2723 h 21600"/>
              <a:gd name="T14" fmla="*/ 18877 w 21600"/>
              <a:gd name="T15" fmla="*/ 18877 h 21600"/>
            </a:gdLst>
            <a:ahLst/>
            <a:cxnLst>
              <a:cxn ang="T8">
                <a:pos x="T0" y="T1"/>
              </a:cxn>
              <a:cxn ang="T9">
                <a:pos x="T2" y="T3"/>
              </a:cxn>
              <a:cxn ang="T10">
                <a:pos x="T4" y="T5"/>
              </a:cxn>
              <a:cxn ang="T11">
                <a:pos x="T6" y="T7"/>
              </a:cxn>
            </a:cxnLst>
            <a:rect l="T12" t="T13" r="T14" b="T15"/>
            <a:pathLst>
              <a:path w="21600" h="21600">
                <a:moveTo>
                  <a:pt x="0" y="0"/>
                </a:moveTo>
                <a:lnTo>
                  <a:pt x="1846" y="21600"/>
                </a:lnTo>
                <a:lnTo>
                  <a:pt x="19754" y="21600"/>
                </a:lnTo>
                <a:lnTo>
                  <a:pt x="21600" y="0"/>
                </a:lnTo>
                <a:lnTo>
                  <a:pt x="0" y="0"/>
                </a:lnTo>
                <a:close/>
              </a:path>
            </a:pathLst>
          </a:cu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5178" name="Group 102"/>
          <p:cNvGrpSpPr>
            <a:grpSpLocks/>
          </p:cNvGrpSpPr>
          <p:nvPr/>
        </p:nvGrpSpPr>
        <p:grpSpPr bwMode="auto">
          <a:xfrm flipH="1">
            <a:off x="9274175" y="1319213"/>
            <a:ext cx="647700" cy="1287462"/>
            <a:chOff x="-11" y="618"/>
            <a:chExt cx="408" cy="811"/>
          </a:xfrm>
        </p:grpSpPr>
        <p:sp>
          <p:nvSpPr>
            <p:cNvPr id="5300" name="Rectangle 103"/>
            <p:cNvSpPr>
              <a:spLocks noChangeAspect="1" noChangeArrowheads="1"/>
            </p:cNvSpPr>
            <p:nvPr/>
          </p:nvSpPr>
          <p:spPr bwMode="auto">
            <a:xfrm>
              <a:off x="-11" y="638"/>
              <a:ext cx="58" cy="77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01" name="Rectangle 104"/>
            <p:cNvSpPr>
              <a:spLocks noChangeArrowheads="1"/>
            </p:cNvSpPr>
            <p:nvPr/>
          </p:nvSpPr>
          <p:spPr bwMode="auto">
            <a:xfrm rot="16200000" flipV="1">
              <a:off x="-173" y="949"/>
              <a:ext cx="691" cy="151"/>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02" name="Rectangle 105"/>
            <p:cNvSpPr>
              <a:spLocks noChangeAspect="1" noChangeArrowheads="1"/>
            </p:cNvSpPr>
            <p:nvPr/>
          </p:nvSpPr>
          <p:spPr bwMode="auto">
            <a:xfrm>
              <a:off x="96" y="666"/>
              <a:ext cx="139" cy="724"/>
            </a:xfrm>
            <a:prstGeom prst="rect">
              <a:avLst/>
            </a:prstGeom>
            <a:solidFill>
              <a:schemeClr val="bg1"/>
            </a:solidFill>
            <a:ln w="254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03" name="Arc 106"/>
            <p:cNvSpPr>
              <a:spLocks/>
            </p:cNvSpPr>
            <p:nvPr/>
          </p:nvSpPr>
          <p:spPr bwMode="auto">
            <a:xfrm>
              <a:off x="20" y="634"/>
              <a:ext cx="333" cy="1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04" name="Arc 107"/>
            <p:cNvSpPr>
              <a:spLocks/>
            </p:cNvSpPr>
            <p:nvPr/>
          </p:nvSpPr>
          <p:spPr bwMode="auto">
            <a:xfrm flipV="1">
              <a:off x="20" y="1255"/>
              <a:ext cx="33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05" name="Rectangle 108"/>
            <p:cNvSpPr>
              <a:spLocks noChangeAspect="1" noChangeArrowheads="1"/>
            </p:cNvSpPr>
            <p:nvPr/>
          </p:nvSpPr>
          <p:spPr bwMode="auto">
            <a:xfrm>
              <a:off x="258" y="618"/>
              <a:ext cx="139" cy="811"/>
            </a:xfrm>
            <a:prstGeom prst="rect">
              <a:avLst/>
            </a:prstGeom>
            <a:solidFill>
              <a:schemeClr val="bg1"/>
            </a:solidFill>
            <a:ln w="254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179" name="Group 109"/>
          <p:cNvGrpSpPr>
            <a:grpSpLocks/>
          </p:cNvGrpSpPr>
          <p:nvPr/>
        </p:nvGrpSpPr>
        <p:grpSpPr bwMode="auto">
          <a:xfrm>
            <a:off x="3981450" y="1319213"/>
            <a:ext cx="647700" cy="1287462"/>
            <a:chOff x="-11" y="618"/>
            <a:chExt cx="408" cy="811"/>
          </a:xfrm>
        </p:grpSpPr>
        <p:sp>
          <p:nvSpPr>
            <p:cNvPr id="5294" name="Rectangle 110"/>
            <p:cNvSpPr>
              <a:spLocks noChangeAspect="1" noChangeArrowheads="1"/>
            </p:cNvSpPr>
            <p:nvPr/>
          </p:nvSpPr>
          <p:spPr bwMode="auto">
            <a:xfrm>
              <a:off x="-11" y="638"/>
              <a:ext cx="58" cy="77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95" name="Rectangle 111"/>
            <p:cNvSpPr>
              <a:spLocks noChangeArrowheads="1"/>
            </p:cNvSpPr>
            <p:nvPr/>
          </p:nvSpPr>
          <p:spPr bwMode="auto">
            <a:xfrm rot="16200000" flipV="1">
              <a:off x="-173" y="949"/>
              <a:ext cx="691" cy="151"/>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96" name="Rectangle 112"/>
            <p:cNvSpPr>
              <a:spLocks noChangeAspect="1" noChangeArrowheads="1"/>
            </p:cNvSpPr>
            <p:nvPr/>
          </p:nvSpPr>
          <p:spPr bwMode="auto">
            <a:xfrm>
              <a:off x="96" y="666"/>
              <a:ext cx="139" cy="724"/>
            </a:xfrm>
            <a:prstGeom prst="rect">
              <a:avLst/>
            </a:prstGeom>
            <a:solidFill>
              <a:schemeClr val="bg1"/>
            </a:solidFill>
            <a:ln w="254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97" name="Arc 113"/>
            <p:cNvSpPr>
              <a:spLocks/>
            </p:cNvSpPr>
            <p:nvPr/>
          </p:nvSpPr>
          <p:spPr bwMode="auto">
            <a:xfrm>
              <a:off x="20" y="634"/>
              <a:ext cx="333" cy="1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98" name="Arc 114"/>
            <p:cNvSpPr>
              <a:spLocks/>
            </p:cNvSpPr>
            <p:nvPr/>
          </p:nvSpPr>
          <p:spPr bwMode="auto">
            <a:xfrm flipV="1">
              <a:off x="20" y="1255"/>
              <a:ext cx="33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99" name="Rectangle 115"/>
            <p:cNvSpPr>
              <a:spLocks noChangeAspect="1" noChangeArrowheads="1"/>
            </p:cNvSpPr>
            <p:nvPr/>
          </p:nvSpPr>
          <p:spPr bwMode="auto">
            <a:xfrm>
              <a:off x="258" y="618"/>
              <a:ext cx="139" cy="811"/>
            </a:xfrm>
            <a:prstGeom prst="rect">
              <a:avLst/>
            </a:prstGeom>
            <a:solidFill>
              <a:schemeClr val="bg1"/>
            </a:solidFill>
            <a:ln w="254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180" name="Line 178"/>
          <p:cNvSpPr>
            <a:spLocks noChangeShapeType="1"/>
          </p:cNvSpPr>
          <p:nvPr/>
        </p:nvSpPr>
        <p:spPr bwMode="auto">
          <a:xfrm rot="-5400000">
            <a:off x="2378075" y="-14287"/>
            <a:ext cx="0" cy="145415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1" name="Line 180"/>
          <p:cNvSpPr>
            <a:spLocks noChangeShapeType="1"/>
          </p:cNvSpPr>
          <p:nvPr/>
        </p:nvSpPr>
        <p:spPr bwMode="auto">
          <a:xfrm rot="-5400000">
            <a:off x="2373313" y="-195262"/>
            <a:ext cx="0" cy="1466850"/>
          </a:xfrm>
          <a:prstGeom prst="line">
            <a:avLst/>
          </a:prstGeom>
          <a:noFill/>
          <a:ln w="9525">
            <a:solidFill>
              <a:srgbClr val="C0C0C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2" name="Line 76"/>
          <p:cNvSpPr>
            <a:spLocks noChangeShapeType="1"/>
          </p:cNvSpPr>
          <p:nvPr/>
        </p:nvSpPr>
        <p:spPr bwMode="auto">
          <a:xfrm flipH="1">
            <a:off x="1646238" y="247650"/>
            <a:ext cx="0" cy="282575"/>
          </a:xfrm>
          <a:prstGeom prst="line">
            <a:avLst/>
          </a:prstGeom>
          <a:noFill/>
          <a:ln w="9525">
            <a:solidFill>
              <a:srgbClr val="C0C0C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3" name="Line 77"/>
          <p:cNvSpPr>
            <a:spLocks noChangeShapeType="1"/>
          </p:cNvSpPr>
          <p:nvPr/>
        </p:nvSpPr>
        <p:spPr bwMode="auto">
          <a:xfrm flipH="1">
            <a:off x="3114675" y="47625"/>
            <a:ext cx="4763" cy="482600"/>
          </a:xfrm>
          <a:prstGeom prst="line">
            <a:avLst/>
          </a:prstGeom>
          <a:noFill/>
          <a:ln w="9525">
            <a:solidFill>
              <a:srgbClr val="C0C0C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4" name="Line 176"/>
          <p:cNvSpPr>
            <a:spLocks noChangeShapeType="1"/>
          </p:cNvSpPr>
          <p:nvPr/>
        </p:nvSpPr>
        <p:spPr bwMode="auto">
          <a:xfrm>
            <a:off x="2951163" y="190500"/>
            <a:ext cx="3175" cy="347663"/>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5" name="Rectangle 186"/>
          <p:cNvSpPr>
            <a:spLocks noChangeArrowheads="1"/>
          </p:cNvSpPr>
          <p:nvPr/>
        </p:nvSpPr>
        <p:spPr bwMode="auto">
          <a:xfrm flipH="1">
            <a:off x="7673975" y="385763"/>
            <a:ext cx="1465263" cy="523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86" name="Line 190"/>
          <p:cNvSpPr>
            <a:spLocks noChangeShapeType="1"/>
          </p:cNvSpPr>
          <p:nvPr/>
        </p:nvSpPr>
        <p:spPr bwMode="auto">
          <a:xfrm rot="16200000" flipH="1">
            <a:off x="8404225" y="1746250"/>
            <a:ext cx="0" cy="146685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7" name="Line 191"/>
          <p:cNvSpPr>
            <a:spLocks noChangeShapeType="1"/>
          </p:cNvSpPr>
          <p:nvPr/>
        </p:nvSpPr>
        <p:spPr bwMode="auto">
          <a:xfrm rot="5400000" flipH="1" flipV="1">
            <a:off x="8408194" y="716756"/>
            <a:ext cx="0" cy="1474788"/>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8" name="Line 192"/>
          <p:cNvSpPr>
            <a:spLocks noChangeShapeType="1"/>
          </p:cNvSpPr>
          <p:nvPr/>
        </p:nvSpPr>
        <p:spPr bwMode="auto">
          <a:xfrm flipH="1">
            <a:off x="9144000" y="49213"/>
            <a:ext cx="0" cy="243205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9" name="Rectangle 193"/>
          <p:cNvSpPr>
            <a:spLocks noChangeArrowheads="1"/>
          </p:cNvSpPr>
          <p:nvPr/>
        </p:nvSpPr>
        <p:spPr bwMode="auto">
          <a:xfrm flipH="1">
            <a:off x="7615238" y="1458913"/>
            <a:ext cx="144462" cy="10128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90" name="Line 196"/>
          <p:cNvSpPr>
            <a:spLocks noChangeShapeType="1"/>
          </p:cNvSpPr>
          <p:nvPr/>
        </p:nvSpPr>
        <p:spPr bwMode="auto">
          <a:xfrm rot="10800000" flipH="1" flipV="1">
            <a:off x="9129713" y="1457325"/>
            <a:ext cx="0" cy="1025525"/>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1" name="Line 65"/>
          <p:cNvSpPr>
            <a:spLocks noChangeShapeType="1"/>
          </p:cNvSpPr>
          <p:nvPr/>
        </p:nvSpPr>
        <p:spPr bwMode="auto">
          <a:xfrm rot="10800000" flipV="1">
            <a:off x="7669213" y="1465263"/>
            <a:ext cx="1587" cy="2930525"/>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2" name="Line 198"/>
          <p:cNvSpPr>
            <a:spLocks noChangeShapeType="1"/>
          </p:cNvSpPr>
          <p:nvPr/>
        </p:nvSpPr>
        <p:spPr bwMode="auto">
          <a:xfrm flipH="1">
            <a:off x="7670800" y="241300"/>
            <a:ext cx="0" cy="1211263"/>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193" name="Group 211"/>
          <p:cNvGrpSpPr>
            <a:grpSpLocks/>
          </p:cNvGrpSpPr>
          <p:nvPr/>
        </p:nvGrpSpPr>
        <p:grpSpPr bwMode="auto">
          <a:xfrm rot="10800000">
            <a:off x="4808538" y="1968500"/>
            <a:ext cx="812800" cy="2241550"/>
            <a:chOff x="2653" y="235"/>
            <a:chExt cx="512" cy="1412"/>
          </a:xfrm>
        </p:grpSpPr>
        <p:pic>
          <p:nvPicPr>
            <p:cNvPr id="5289" name="Picture 206"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3" y="295"/>
              <a:ext cx="203" cy="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90" name="Rectangle 207"/>
            <p:cNvSpPr>
              <a:spLocks noChangeArrowheads="1"/>
            </p:cNvSpPr>
            <p:nvPr/>
          </p:nvSpPr>
          <p:spPr bwMode="auto">
            <a:xfrm rot="-5400000">
              <a:off x="2206" y="869"/>
              <a:ext cx="1412"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900">
                  <a:solidFill>
                    <a:schemeClr val="accent2"/>
                  </a:solidFill>
                  <a:ea typeface="HG丸ｺﾞｼｯｸM-PRO" pitchFamily="50" charset="-128"/>
                </a:rPr>
                <a:t>神戸市立工業高等専門学校　機械工学科</a:t>
              </a:r>
            </a:p>
          </p:txBody>
        </p:sp>
        <p:sp>
          <p:nvSpPr>
            <p:cNvPr id="5291" name="AutoShape 208"/>
            <p:cNvSpPr>
              <a:spLocks noChangeArrowheads="1"/>
            </p:cNvSpPr>
            <p:nvPr/>
          </p:nvSpPr>
          <p:spPr bwMode="auto">
            <a:xfrm rot="-5400000">
              <a:off x="2916" y="406"/>
              <a:ext cx="289" cy="147"/>
            </a:xfrm>
            <a:prstGeom prst="roundRect">
              <a:avLst>
                <a:gd name="adj" fmla="val 16667"/>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a:t>検索</a:t>
              </a:r>
            </a:p>
          </p:txBody>
        </p:sp>
        <p:sp>
          <p:nvSpPr>
            <p:cNvPr id="5292" name="Text Box 209"/>
            <p:cNvSpPr txBox="1">
              <a:spLocks noChangeArrowheads="1"/>
            </p:cNvSpPr>
            <p:nvPr/>
          </p:nvSpPr>
          <p:spPr bwMode="auto">
            <a:xfrm rot="-5400000">
              <a:off x="2607" y="1050"/>
              <a:ext cx="907" cy="150"/>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ja-JP" altLang="en-US" sz="900"/>
                <a:t>神戸高専　機械</a:t>
              </a:r>
            </a:p>
          </p:txBody>
        </p:sp>
        <p:sp>
          <p:nvSpPr>
            <p:cNvPr id="5293" name="Line 210"/>
            <p:cNvSpPr>
              <a:spLocks noChangeShapeType="1"/>
            </p:cNvSpPr>
            <p:nvPr/>
          </p:nvSpPr>
          <p:spPr bwMode="auto">
            <a:xfrm rot="-5400000" flipH="1" flipV="1">
              <a:off x="3083" y="284"/>
              <a:ext cx="74" cy="90"/>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pic>
        <p:nvPicPr>
          <p:cNvPr id="5194" name="Picture 212"/>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457825" y="263525"/>
            <a:ext cx="574675"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95" name="Rectangle 215"/>
          <p:cNvSpPr>
            <a:spLocks noChangeArrowheads="1"/>
          </p:cNvSpPr>
          <p:nvPr/>
        </p:nvSpPr>
        <p:spPr bwMode="auto">
          <a:xfrm rot="5400000">
            <a:off x="5187951" y="641350"/>
            <a:ext cx="1136650"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ja-JP" altLang="en-US" sz="1000"/>
              <a:t>「風車」の</a:t>
            </a:r>
          </a:p>
          <a:p>
            <a:pPr algn="r"/>
            <a:r>
              <a:rPr lang="ja-JP" altLang="en-US" sz="1000"/>
              <a:t>地図記号</a:t>
            </a:r>
          </a:p>
          <a:p>
            <a:pPr algn="r"/>
            <a:r>
              <a:rPr lang="ja-JP" altLang="en-US" sz="1000"/>
              <a:t>（</a:t>
            </a:r>
            <a:r>
              <a:rPr lang="en-US" altLang="ja-JP" sz="1000"/>
              <a:t>2006</a:t>
            </a:r>
            <a:r>
              <a:rPr lang="ja-JP" altLang="en-US" sz="1000"/>
              <a:t>年～）</a:t>
            </a:r>
          </a:p>
        </p:txBody>
      </p:sp>
      <p:sp>
        <p:nvSpPr>
          <p:cNvPr id="5196" name="Text Box 217"/>
          <p:cNvSpPr txBox="1">
            <a:spLocks noChangeArrowheads="1"/>
          </p:cNvSpPr>
          <p:nvPr/>
        </p:nvSpPr>
        <p:spPr bwMode="auto">
          <a:xfrm rot="5400000">
            <a:off x="3161506" y="3040857"/>
            <a:ext cx="1008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en-US" altLang="ja-JP" sz="1400" i="1"/>
              <a:t>2013/1/8</a:t>
            </a:r>
          </a:p>
        </p:txBody>
      </p:sp>
      <p:sp>
        <p:nvSpPr>
          <p:cNvPr id="5197" name="Rectangle 219"/>
          <p:cNvSpPr>
            <a:spLocks noChangeArrowheads="1"/>
          </p:cNvSpPr>
          <p:nvPr/>
        </p:nvSpPr>
        <p:spPr bwMode="auto">
          <a:xfrm rot="5400000">
            <a:off x="3198019" y="3572669"/>
            <a:ext cx="230505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800">
                <a:latin typeface="HG丸ｺﾞｼｯｸM-PRO" pitchFamily="50" charset="-128"/>
                <a:ea typeface="HG丸ｺﾞｼｯｸM-PRO" pitchFamily="50" charset="-128"/>
              </a:rPr>
              <a:t>この度の「東日本大震災」において被害に遭われた皆様には、心からお見舞い申し上げますとともに、</a:t>
            </a:r>
            <a:r>
              <a:rPr lang="en-US" altLang="ja-JP" sz="800">
                <a:latin typeface="HG丸ｺﾞｼｯｸM-PRO" pitchFamily="50" charset="-128"/>
                <a:ea typeface="HG丸ｺﾞｼｯｸM-PRO" pitchFamily="50" charset="-128"/>
              </a:rPr>
              <a:t>1</a:t>
            </a:r>
            <a:r>
              <a:rPr lang="ja-JP" altLang="en-US" sz="800">
                <a:latin typeface="HG丸ｺﾞｼｯｸM-PRO" pitchFamily="50" charset="-128"/>
                <a:ea typeface="HG丸ｺﾞｼｯｸM-PRO" pitchFamily="50" charset="-128"/>
              </a:rPr>
              <a:t>日も早い復興を祈念いたします。</a:t>
            </a:r>
          </a:p>
        </p:txBody>
      </p:sp>
      <p:pic>
        <p:nvPicPr>
          <p:cNvPr id="5198" name="Picture 220" descr="logo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29613" y="2617788"/>
            <a:ext cx="739775"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99" name="Group 409"/>
          <p:cNvGrpSpPr>
            <a:grpSpLocks/>
          </p:cNvGrpSpPr>
          <p:nvPr/>
        </p:nvGrpSpPr>
        <p:grpSpPr bwMode="auto">
          <a:xfrm>
            <a:off x="63500" y="1535113"/>
            <a:ext cx="4229100" cy="3381375"/>
            <a:chOff x="40" y="967"/>
            <a:chExt cx="2664" cy="2130"/>
          </a:xfrm>
        </p:grpSpPr>
        <p:sp>
          <p:nvSpPr>
            <p:cNvPr id="5240" name="Rectangle 289"/>
            <p:cNvSpPr>
              <a:spLocks noChangeArrowheads="1"/>
            </p:cNvSpPr>
            <p:nvPr/>
          </p:nvSpPr>
          <p:spPr bwMode="auto">
            <a:xfrm flipV="1">
              <a:off x="44" y="2439"/>
              <a:ext cx="1008" cy="658"/>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41" name="Rectangle 290"/>
            <p:cNvSpPr>
              <a:spLocks noChangeArrowheads="1"/>
            </p:cNvSpPr>
            <p:nvPr/>
          </p:nvSpPr>
          <p:spPr bwMode="auto">
            <a:xfrm flipV="1">
              <a:off x="40" y="1618"/>
              <a:ext cx="1526" cy="843"/>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42" name="Line 291"/>
            <p:cNvSpPr>
              <a:spLocks noChangeShapeType="1"/>
            </p:cNvSpPr>
            <p:nvPr/>
          </p:nvSpPr>
          <p:spPr bwMode="auto">
            <a:xfrm flipV="1">
              <a:off x="1567" y="2014"/>
              <a:ext cx="1" cy="44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43" name="Oval 292"/>
            <p:cNvSpPr>
              <a:spLocks noChangeAspect="1" noChangeArrowheads="1"/>
            </p:cNvSpPr>
            <p:nvPr/>
          </p:nvSpPr>
          <p:spPr bwMode="auto">
            <a:xfrm flipV="1">
              <a:off x="853" y="2266"/>
              <a:ext cx="63" cy="71"/>
            </a:xfrm>
            <a:prstGeom prst="ellipse">
              <a:avLst/>
            </a:prstGeom>
            <a:noFill/>
            <a:ln>
              <a:noFill/>
            </a:ln>
            <a:effectLst/>
            <a:extLst>
              <a:ext uri="{909E8E84-426E-40DD-AFC4-6F175D3DCCD1}">
                <a14:hiddenFill xmlns:a14="http://schemas.microsoft.com/office/drawing/2010/main">
                  <a:solidFill>
                    <a:srgbClr val="333333"/>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44" name="Rectangle 293"/>
            <p:cNvSpPr>
              <a:spLocks noChangeArrowheads="1"/>
            </p:cNvSpPr>
            <p:nvPr/>
          </p:nvSpPr>
          <p:spPr bwMode="auto">
            <a:xfrm flipV="1">
              <a:off x="571" y="1462"/>
              <a:ext cx="1185" cy="594"/>
            </a:xfrm>
            <a:prstGeom prst="rect">
              <a:avLst/>
            </a:prstGeom>
            <a:pattFill prst="wdDnDiag">
              <a:fgClr>
                <a:srgbClr val="C0C0C0"/>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45" name="Rectangle 294"/>
            <p:cNvSpPr>
              <a:spLocks noChangeArrowheads="1"/>
            </p:cNvSpPr>
            <p:nvPr/>
          </p:nvSpPr>
          <p:spPr bwMode="auto">
            <a:xfrm flipV="1">
              <a:off x="352" y="1463"/>
              <a:ext cx="237" cy="589"/>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5246" name="Group 295"/>
            <p:cNvGrpSpPr>
              <a:grpSpLocks/>
            </p:cNvGrpSpPr>
            <p:nvPr/>
          </p:nvGrpSpPr>
          <p:grpSpPr bwMode="auto">
            <a:xfrm rot="10800000" flipV="1">
              <a:off x="704" y="2227"/>
              <a:ext cx="925" cy="74"/>
              <a:chOff x="4646" y="2267"/>
              <a:chExt cx="925" cy="74"/>
            </a:xfrm>
          </p:grpSpPr>
          <p:sp>
            <p:nvSpPr>
              <p:cNvPr id="5285" name="Arc 296"/>
              <p:cNvSpPr>
                <a:spLocks noChangeAspect="1"/>
              </p:cNvSpPr>
              <p:nvPr/>
            </p:nvSpPr>
            <p:spPr bwMode="auto">
              <a:xfrm rot="-5400000" flipH="1" flipV="1">
                <a:off x="5520" y="2288"/>
                <a:ext cx="72" cy="31"/>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86" name="Line 297"/>
              <p:cNvSpPr>
                <a:spLocks noChangeShapeType="1"/>
              </p:cNvSpPr>
              <p:nvPr/>
            </p:nvSpPr>
            <p:spPr bwMode="auto">
              <a:xfrm rot="10800000">
                <a:off x="4655" y="2341"/>
                <a:ext cx="887"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87" name="Line 298"/>
              <p:cNvSpPr>
                <a:spLocks noChangeShapeType="1"/>
              </p:cNvSpPr>
              <p:nvPr/>
            </p:nvSpPr>
            <p:spPr bwMode="auto">
              <a:xfrm rot="10800000">
                <a:off x="4657" y="2267"/>
                <a:ext cx="884"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88" name="Rectangle 299"/>
              <p:cNvSpPr>
                <a:spLocks noChangeArrowheads="1"/>
              </p:cNvSpPr>
              <p:nvPr/>
            </p:nvSpPr>
            <p:spPr bwMode="auto">
              <a:xfrm rot="10800000">
                <a:off x="4646" y="2272"/>
                <a:ext cx="896" cy="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247" name="Text Box 300"/>
            <p:cNvSpPr txBox="1">
              <a:spLocks noChangeArrowheads="1"/>
            </p:cNvSpPr>
            <p:nvPr/>
          </p:nvSpPr>
          <p:spPr bwMode="auto">
            <a:xfrm flipV="1">
              <a:off x="1068" y="1620"/>
              <a:ext cx="7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b="1"/>
                <a:t>②</a:t>
              </a:r>
              <a:r>
                <a:rPr lang="en-US" altLang="ja-JP" sz="2400"/>
                <a:t> </a:t>
              </a:r>
              <a:r>
                <a:rPr lang="en-US" altLang="ja-JP" sz="2400" b="1">
                  <a:latin typeface="ＭＳ ゴシック" pitchFamily="49" charset="-128"/>
                  <a:ea typeface="ＭＳ ゴシック" pitchFamily="49" charset="-128"/>
                </a:rPr>
                <a:t>- b</a:t>
              </a:r>
            </a:p>
          </p:txBody>
        </p:sp>
        <p:sp>
          <p:nvSpPr>
            <p:cNvPr id="5248" name="Rectangle 301"/>
            <p:cNvSpPr>
              <a:spLocks noChangeArrowheads="1"/>
            </p:cNvSpPr>
            <p:nvPr/>
          </p:nvSpPr>
          <p:spPr bwMode="auto">
            <a:xfrm flipV="1">
              <a:off x="40" y="2462"/>
              <a:ext cx="1015" cy="633"/>
            </a:xfrm>
            <a:prstGeom prst="rect">
              <a:avLst/>
            </a:prstGeom>
            <a:pattFill prst="wdDnDiag">
              <a:fgClr>
                <a:srgbClr val="C0C0C0"/>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49" name="Rectangle 302"/>
            <p:cNvSpPr>
              <a:spLocks noChangeArrowheads="1"/>
            </p:cNvSpPr>
            <p:nvPr/>
          </p:nvSpPr>
          <p:spPr bwMode="auto">
            <a:xfrm flipV="1">
              <a:off x="45" y="2429"/>
              <a:ext cx="534" cy="662"/>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50" name="Rectangle 303"/>
            <p:cNvSpPr>
              <a:spLocks noChangeArrowheads="1"/>
            </p:cNvSpPr>
            <p:nvPr/>
          </p:nvSpPr>
          <p:spPr bwMode="auto">
            <a:xfrm flipV="1">
              <a:off x="1576" y="2180"/>
              <a:ext cx="142" cy="182"/>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51" name="Line 304"/>
            <p:cNvSpPr>
              <a:spLocks noChangeShapeType="1"/>
            </p:cNvSpPr>
            <p:nvPr/>
          </p:nvSpPr>
          <p:spPr bwMode="auto">
            <a:xfrm rot="5400000" flipV="1">
              <a:off x="1249" y="2143"/>
              <a:ext cx="0" cy="637"/>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52" name="Rectangle 305"/>
            <p:cNvSpPr>
              <a:spLocks noChangeArrowheads="1"/>
            </p:cNvSpPr>
            <p:nvPr/>
          </p:nvSpPr>
          <p:spPr bwMode="auto">
            <a:xfrm flipV="1">
              <a:off x="40" y="1052"/>
              <a:ext cx="2664" cy="410"/>
            </a:xfrm>
            <a:prstGeom prst="rect">
              <a:avLst/>
            </a:prstGeom>
            <a:noFill/>
            <a:ln w="9525" algn="ctr">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53" name="Rectangle 306"/>
            <p:cNvSpPr>
              <a:spLocks noChangeArrowheads="1"/>
            </p:cNvSpPr>
            <p:nvPr/>
          </p:nvSpPr>
          <p:spPr bwMode="auto">
            <a:xfrm flipV="1">
              <a:off x="254" y="1184"/>
              <a:ext cx="2294" cy="136"/>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54" name="Line 307"/>
            <p:cNvSpPr>
              <a:spLocks noChangeShapeType="1"/>
            </p:cNvSpPr>
            <p:nvPr/>
          </p:nvSpPr>
          <p:spPr bwMode="auto">
            <a:xfrm flipV="1">
              <a:off x="2246" y="1054"/>
              <a:ext cx="0" cy="41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55" name="Rectangle 308"/>
            <p:cNvSpPr>
              <a:spLocks noChangeArrowheads="1"/>
            </p:cNvSpPr>
            <p:nvPr/>
          </p:nvSpPr>
          <p:spPr bwMode="auto">
            <a:xfrm flipV="1">
              <a:off x="1014" y="967"/>
              <a:ext cx="136" cy="75"/>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5256" name="Group 309"/>
            <p:cNvGrpSpPr>
              <a:grpSpLocks/>
            </p:cNvGrpSpPr>
            <p:nvPr/>
          </p:nvGrpSpPr>
          <p:grpSpPr bwMode="auto">
            <a:xfrm>
              <a:off x="2637" y="1169"/>
              <a:ext cx="60" cy="178"/>
              <a:chOff x="4868" y="3489"/>
              <a:chExt cx="60" cy="178"/>
            </a:xfrm>
          </p:grpSpPr>
          <p:sp>
            <p:nvSpPr>
              <p:cNvPr id="5283" name="AutoShape 310"/>
              <p:cNvSpPr>
                <a:spLocks noChangeArrowheads="1"/>
              </p:cNvSpPr>
              <p:nvPr/>
            </p:nvSpPr>
            <p:spPr bwMode="auto">
              <a:xfrm rot="5400000">
                <a:off x="4876" y="3615"/>
                <a:ext cx="46" cy="58"/>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84" name="AutoShape 311"/>
              <p:cNvSpPr>
                <a:spLocks noChangeArrowheads="1"/>
              </p:cNvSpPr>
              <p:nvPr/>
            </p:nvSpPr>
            <p:spPr bwMode="auto">
              <a:xfrm rot="5400000">
                <a:off x="4874" y="3483"/>
                <a:ext cx="46" cy="58"/>
              </a:xfrm>
              <a:prstGeom prst="triangle">
                <a:avLst>
                  <a:gd name="adj" fmla="val 50000"/>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257" name="Rectangle 312"/>
            <p:cNvSpPr>
              <a:spLocks noChangeArrowheads="1"/>
            </p:cNvSpPr>
            <p:nvPr/>
          </p:nvSpPr>
          <p:spPr bwMode="auto">
            <a:xfrm flipV="1">
              <a:off x="1054" y="1254"/>
              <a:ext cx="66" cy="2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58" name="Rectangle 313" descr="右下がり対角線 (太)"/>
            <p:cNvSpPr>
              <a:spLocks noChangeArrowheads="1"/>
            </p:cNvSpPr>
            <p:nvPr/>
          </p:nvSpPr>
          <p:spPr bwMode="auto">
            <a:xfrm rot="16200000" flipV="1">
              <a:off x="846" y="738"/>
              <a:ext cx="396" cy="1042"/>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59" name="Rectangle 314"/>
            <p:cNvSpPr>
              <a:spLocks noChangeArrowheads="1"/>
            </p:cNvSpPr>
            <p:nvPr/>
          </p:nvSpPr>
          <p:spPr bwMode="auto">
            <a:xfrm flipV="1">
              <a:off x="42" y="1059"/>
              <a:ext cx="529" cy="579"/>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5260" name="Group 315"/>
            <p:cNvGrpSpPr>
              <a:grpSpLocks/>
            </p:cNvGrpSpPr>
            <p:nvPr/>
          </p:nvGrpSpPr>
          <p:grpSpPr bwMode="auto">
            <a:xfrm flipV="1">
              <a:off x="1055" y="977"/>
              <a:ext cx="64" cy="317"/>
              <a:chOff x="4880" y="359"/>
              <a:chExt cx="64" cy="317"/>
            </a:xfrm>
          </p:grpSpPr>
          <p:sp>
            <p:nvSpPr>
              <p:cNvPr id="5279" name="Arc 316"/>
              <p:cNvSpPr>
                <a:spLocks noChangeAspect="1"/>
              </p:cNvSpPr>
              <p:nvPr/>
            </p:nvSpPr>
            <p:spPr bwMode="auto">
              <a:xfrm flipH="1">
                <a:off x="4881" y="359"/>
                <a:ext cx="62" cy="32"/>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80" name="Line 317"/>
              <p:cNvSpPr>
                <a:spLocks noChangeShapeType="1"/>
              </p:cNvSpPr>
              <p:nvPr/>
            </p:nvSpPr>
            <p:spPr bwMode="auto">
              <a:xfrm rot="5400000" flipV="1">
                <a:off x="4739" y="532"/>
                <a:ext cx="282"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81" name="Line 318"/>
              <p:cNvSpPr>
                <a:spLocks noChangeShapeType="1"/>
              </p:cNvSpPr>
              <p:nvPr/>
            </p:nvSpPr>
            <p:spPr bwMode="auto">
              <a:xfrm rot="5400000" flipV="1">
                <a:off x="4802" y="535"/>
                <a:ext cx="283"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82" name="Rectangle 319"/>
              <p:cNvSpPr>
                <a:spLocks noChangeArrowheads="1"/>
              </p:cNvSpPr>
              <p:nvPr/>
            </p:nvSpPr>
            <p:spPr bwMode="auto">
              <a:xfrm rot="5400000" flipV="1">
                <a:off x="4771" y="501"/>
                <a:ext cx="281" cy="5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261" name="Rectangle 320"/>
            <p:cNvSpPr>
              <a:spLocks noChangeArrowheads="1"/>
            </p:cNvSpPr>
            <p:nvPr/>
          </p:nvSpPr>
          <p:spPr bwMode="auto">
            <a:xfrm flipV="1">
              <a:off x="1014" y="967"/>
              <a:ext cx="136" cy="75"/>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62" name="AutoShape 321"/>
            <p:cNvSpPr>
              <a:spLocks noChangeArrowheads="1"/>
            </p:cNvSpPr>
            <p:nvPr/>
          </p:nvSpPr>
          <p:spPr bwMode="auto">
            <a:xfrm rot="-5400000">
              <a:off x="1266" y="1159"/>
              <a:ext cx="402" cy="200"/>
            </a:xfrm>
            <a:prstGeom prst="triangle">
              <a:avLst>
                <a:gd name="adj" fmla="val 50000"/>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63" name="Line 322"/>
            <p:cNvSpPr>
              <a:spLocks noChangeShapeType="1"/>
            </p:cNvSpPr>
            <p:nvPr/>
          </p:nvSpPr>
          <p:spPr bwMode="auto">
            <a:xfrm flipV="1">
              <a:off x="1567" y="1060"/>
              <a:ext cx="0" cy="39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64" name="Line 323"/>
            <p:cNvSpPr>
              <a:spLocks noChangeShapeType="1"/>
            </p:cNvSpPr>
            <p:nvPr/>
          </p:nvSpPr>
          <p:spPr bwMode="auto">
            <a:xfrm rot="18900000" flipV="1">
              <a:off x="1369" y="1156"/>
              <a:ext cx="20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65" name="Line 324"/>
            <p:cNvSpPr>
              <a:spLocks noChangeShapeType="1"/>
            </p:cNvSpPr>
            <p:nvPr/>
          </p:nvSpPr>
          <p:spPr bwMode="auto">
            <a:xfrm rot="2700000">
              <a:off x="1372" y="1362"/>
              <a:ext cx="18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66" name="Text Box 325"/>
            <p:cNvSpPr txBox="1">
              <a:spLocks noChangeArrowheads="1"/>
            </p:cNvSpPr>
            <p:nvPr/>
          </p:nvSpPr>
          <p:spPr bwMode="auto">
            <a:xfrm rot="16200000" flipV="1">
              <a:off x="-512" y="2093"/>
              <a:ext cx="1525" cy="288"/>
            </a:xfrm>
            <a:prstGeom prst="rect">
              <a:avLst/>
            </a:prstGeom>
            <a:solidFill>
              <a:schemeClr val="bg1"/>
            </a:solidFill>
            <a:ln>
              <a:noFill/>
            </a:ln>
            <a:effectLst/>
            <a:extLs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sz="1200" b="1">
                  <a:latin typeface="Impact" pitchFamily="34" charset="0"/>
                </a:rPr>
                <a:t>②</a:t>
              </a:r>
              <a:r>
                <a:rPr lang="en-US" altLang="ja-JP" sz="1200" b="1">
                  <a:latin typeface="ＭＳ ゴシック" pitchFamily="49" charset="-128"/>
                  <a:ea typeface="ＭＳ ゴシック" pitchFamily="49" charset="-128"/>
                </a:rPr>
                <a:t>-a</a:t>
              </a:r>
              <a:r>
                <a:rPr lang="ja-JP" altLang="en-US" sz="1200" b="1">
                  <a:latin typeface="ＭＳ ゴシック" pitchFamily="49" charset="-128"/>
                  <a:ea typeface="ＭＳ ゴシック" pitchFamily="49" charset="-128"/>
                </a:rPr>
                <a:t>の部品を</a:t>
              </a:r>
              <a:r>
                <a:rPr lang="ja-JP" altLang="en-US" sz="1200" b="1"/>
                <a:t>②</a:t>
              </a:r>
              <a:r>
                <a:rPr lang="en-US" altLang="ja-JP" sz="1200" b="1"/>
                <a:t>-b</a:t>
              </a:r>
              <a:r>
                <a:rPr lang="ja-JP" altLang="en-US" sz="1200" b="1"/>
                <a:t>の　　　部分に　貼りあわせる</a:t>
              </a:r>
            </a:p>
          </p:txBody>
        </p:sp>
        <p:sp>
          <p:nvSpPr>
            <p:cNvPr id="5267" name="Rectangle 326"/>
            <p:cNvSpPr>
              <a:spLocks noChangeArrowheads="1"/>
            </p:cNvSpPr>
            <p:nvPr/>
          </p:nvSpPr>
          <p:spPr bwMode="auto">
            <a:xfrm flipV="1">
              <a:off x="238" y="2420"/>
              <a:ext cx="110" cy="116"/>
            </a:xfrm>
            <a:prstGeom prst="rect">
              <a:avLst/>
            </a:prstGeom>
            <a:pattFill prst="wdDnDiag">
              <a:fgClr>
                <a:srgbClr val="C0C0C0"/>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68" name="Line 327"/>
            <p:cNvSpPr>
              <a:spLocks noChangeShapeType="1"/>
            </p:cNvSpPr>
            <p:nvPr/>
          </p:nvSpPr>
          <p:spPr bwMode="auto">
            <a:xfrm flipV="1">
              <a:off x="440" y="1462"/>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69" name="Line 328"/>
            <p:cNvSpPr>
              <a:spLocks noChangeShapeType="1"/>
            </p:cNvSpPr>
            <p:nvPr/>
          </p:nvSpPr>
          <p:spPr bwMode="auto">
            <a:xfrm flipV="1">
              <a:off x="438" y="2057"/>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70" name="Line 329"/>
            <p:cNvSpPr>
              <a:spLocks noChangeShapeType="1"/>
            </p:cNvSpPr>
            <p:nvPr/>
          </p:nvSpPr>
          <p:spPr bwMode="auto">
            <a:xfrm flipV="1">
              <a:off x="437" y="2464"/>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71" name="Text Box 330"/>
            <p:cNvSpPr txBox="1">
              <a:spLocks noChangeArrowheads="1"/>
            </p:cNvSpPr>
            <p:nvPr/>
          </p:nvSpPr>
          <p:spPr bwMode="auto">
            <a:xfrm flipV="1">
              <a:off x="519" y="1504"/>
              <a:ext cx="762" cy="13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en-US" altLang="ja-JP" sz="800"/>
                <a:t>※</a:t>
              </a:r>
              <a:r>
                <a:rPr lang="ja-JP" altLang="en-US" sz="800"/>
                <a:t>注　切るのはここまで</a:t>
              </a:r>
            </a:p>
          </p:txBody>
        </p:sp>
        <p:sp>
          <p:nvSpPr>
            <p:cNvPr id="5272" name="Rectangle 331"/>
            <p:cNvSpPr>
              <a:spLocks noChangeArrowheads="1"/>
            </p:cNvSpPr>
            <p:nvPr/>
          </p:nvSpPr>
          <p:spPr bwMode="auto">
            <a:xfrm rot="5400000" flipV="1">
              <a:off x="1267" y="1081"/>
              <a:ext cx="68" cy="353"/>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73" name="Line 332"/>
            <p:cNvSpPr>
              <a:spLocks noChangeShapeType="1"/>
            </p:cNvSpPr>
            <p:nvPr/>
          </p:nvSpPr>
          <p:spPr bwMode="auto">
            <a:xfrm flipV="1">
              <a:off x="1129" y="1257"/>
              <a:ext cx="25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74" name="Line 333"/>
            <p:cNvSpPr>
              <a:spLocks noChangeShapeType="1"/>
            </p:cNvSpPr>
            <p:nvPr/>
          </p:nvSpPr>
          <p:spPr bwMode="auto">
            <a:xfrm>
              <a:off x="40" y="1059"/>
              <a:ext cx="0" cy="2036"/>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275" name="Group 334"/>
            <p:cNvGrpSpPr>
              <a:grpSpLocks/>
            </p:cNvGrpSpPr>
            <p:nvPr/>
          </p:nvGrpSpPr>
          <p:grpSpPr bwMode="auto">
            <a:xfrm rot="10800000" flipV="1">
              <a:off x="702" y="2193"/>
              <a:ext cx="264" cy="144"/>
              <a:chOff x="5299" y="2233"/>
              <a:chExt cx="253" cy="138"/>
            </a:xfrm>
          </p:grpSpPr>
          <p:sp>
            <p:nvSpPr>
              <p:cNvPr id="5276" name="AutoShape 335"/>
              <p:cNvSpPr>
                <a:spLocks noChangeArrowheads="1"/>
              </p:cNvSpPr>
              <p:nvPr/>
            </p:nvSpPr>
            <p:spPr bwMode="auto">
              <a:xfrm rot="5400000">
                <a:off x="5326" y="2210"/>
                <a:ext cx="136" cy="18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47 w 21600"/>
                  <a:gd name="T13" fmla="*/ 4391 h 21600"/>
                  <a:gd name="T14" fmla="*/ 17153 w 21600"/>
                  <a:gd name="T15" fmla="*/ 17209 h 21600"/>
                </a:gdLst>
                <a:ahLst/>
                <a:cxnLst>
                  <a:cxn ang="T8">
                    <a:pos x="T0" y="T1"/>
                  </a:cxn>
                  <a:cxn ang="T9">
                    <a:pos x="T2" y="T3"/>
                  </a:cxn>
                  <a:cxn ang="T10">
                    <a:pos x="T4" y="T5"/>
                  </a:cxn>
                  <a:cxn ang="T11">
                    <a:pos x="T6" y="T7"/>
                  </a:cxn>
                </a:cxnLst>
                <a:rect l="T12" t="T13" r="T14" b="T15"/>
                <a:pathLst>
                  <a:path w="21600" h="21600">
                    <a:moveTo>
                      <a:pt x="0" y="0"/>
                    </a:moveTo>
                    <a:lnTo>
                      <a:pt x="5241" y="21600"/>
                    </a:lnTo>
                    <a:lnTo>
                      <a:pt x="16359" y="21600"/>
                    </a:lnTo>
                    <a:lnTo>
                      <a:pt x="21600" y="0"/>
                    </a:lnTo>
                    <a:lnTo>
                      <a:pt x="0" y="0"/>
                    </a:lnTo>
                    <a:close/>
                  </a:path>
                </a:pathLst>
              </a:cu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77" name="Oval 336"/>
              <p:cNvSpPr>
                <a:spLocks noChangeAspect="1" noChangeArrowheads="1"/>
              </p:cNvSpPr>
              <p:nvPr/>
            </p:nvSpPr>
            <p:spPr bwMode="auto">
              <a:xfrm>
                <a:off x="5416" y="2235"/>
                <a:ext cx="136" cy="136"/>
              </a:xfrm>
              <a:prstGeom prst="ellipse">
                <a:avLst/>
              </a:prstGeom>
              <a:solidFill>
                <a:srgbClr val="FFFFFF"/>
              </a:solidFill>
              <a:ln w="9525" algn="ctr">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78" name="AutoShape 337"/>
              <p:cNvSpPr>
                <a:spLocks noChangeArrowheads="1"/>
              </p:cNvSpPr>
              <p:nvPr/>
            </p:nvSpPr>
            <p:spPr bwMode="auto">
              <a:xfrm rot="5400000">
                <a:off x="5322" y="2219"/>
                <a:ext cx="119" cy="16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56 w 21600"/>
                  <a:gd name="T13" fmla="*/ 4451 h 21600"/>
                  <a:gd name="T14" fmla="*/ 17244 w 21600"/>
                  <a:gd name="T15" fmla="*/ 17149 h 21600"/>
                </a:gdLst>
                <a:ahLst/>
                <a:cxnLst>
                  <a:cxn ang="T8">
                    <a:pos x="T0" y="T1"/>
                  </a:cxn>
                  <a:cxn ang="T9">
                    <a:pos x="T2" y="T3"/>
                  </a:cxn>
                  <a:cxn ang="T10">
                    <a:pos x="T4" y="T5"/>
                  </a:cxn>
                  <a:cxn ang="T11">
                    <a:pos x="T6" y="T7"/>
                  </a:cxn>
                </a:cxnLst>
                <a:rect l="T12" t="T13" r="T14" b="T15"/>
                <a:pathLst>
                  <a:path w="21600" h="21600">
                    <a:moveTo>
                      <a:pt x="0" y="0"/>
                    </a:moveTo>
                    <a:lnTo>
                      <a:pt x="5263" y="21600"/>
                    </a:lnTo>
                    <a:lnTo>
                      <a:pt x="16337" y="21600"/>
                    </a:lnTo>
                    <a:lnTo>
                      <a:pt x="21600" y="0"/>
                    </a:lnTo>
                    <a:lnTo>
                      <a:pt x="0" y="0"/>
                    </a:lnTo>
                    <a:close/>
                  </a:path>
                </a:pathLst>
              </a:cu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5200" name="Arc 396"/>
          <p:cNvSpPr>
            <a:spLocks noChangeAspect="1"/>
          </p:cNvSpPr>
          <p:nvPr/>
        </p:nvSpPr>
        <p:spPr bwMode="auto">
          <a:xfrm rot="-4989710">
            <a:off x="5595938" y="7273925"/>
            <a:ext cx="2014537" cy="195263"/>
          </a:xfrm>
          <a:custGeom>
            <a:avLst/>
            <a:gdLst>
              <a:gd name="T0" fmla="*/ 2147483647 w 21493"/>
              <a:gd name="T1" fmla="*/ 0 h 13732"/>
              <a:gd name="T2" fmla="*/ 2147483647 w 21493"/>
              <a:gd name="T3" fmla="*/ 2147483647 h 13732"/>
              <a:gd name="T4" fmla="*/ 0 w 21493"/>
              <a:gd name="T5" fmla="*/ 2147483647 h 13732"/>
              <a:gd name="T6" fmla="*/ 0 60000 65536"/>
              <a:gd name="T7" fmla="*/ 0 60000 65536"/>
              <a:gd name="T8" fmla="*/ 0 60000 65536"/>
            </a:gdLst>
            <a:ahLst/>
            <a:cxnLst>
              <a:cxn ang="T6">
                <a:pos x="T0" y="T1"/>
              </a:cxn>
              <a:cxn ang="T7">
                <a:pos x="T2" y="T3"/>
              </a:cxn>
              <a:cxn ang="T8">
                <a:pos x="T4" y="T5"/>
              </a:cxn>
            </a:cxnLst>
            <a:rect l="0" t="0" r="r" b="b"/>
            <a:pathLst>
              <a:path w="21493" h="13732" fill="none" extrusionOk="0">
                <a:moveTo>
                  <a:pt x="16673" y="-1"/>
                </a:moveTo>
                <a:cubicBezTo>
                  <a:pt x="19391" y="3300"/>
                  <a:pt x="21069" y="7333"/>
                  <a:pt x="21493" y="11588"/>
                </a:cubicBezTo>
              </a:path>
              <a:path w="21493" h="13732" stroke="0" extrusionOk="0">
                <a:moveTo>
                  <a:pt x="16673" y="-1"/>
                </a:moveTo>
                <a:cubicBezTo>
                  <a:pt x="19391" y="3300"/>
                  <a:pt x="21069" y="7333"/>
                  <a:pt x="21493" y="11588"/>
                </a:cubicBezTo>
                <a:lnTo>
                  <a:pt x="0" y="13732"/>
                </a:lnTo>
                <a:lnTo>
                  <a:pt x="16673" y="-1"/>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01" name="Arc 397"/>
          <p:cNvSpPr>
            <a:spLocks noChangeAspect="1"/>
          </p:cNvSpPr>
          <p:nvPr/>
        </p:nvSpPr>
        <p:spPr bwMode="auto">
          <a:xfrm rot="4989710" flipH="1">
            <a:off x="6281738" y="7275512"/>
            <a:ext cx="2014538" cy="195263"/>
          </a:xfrm>
          <a:custGeom>
            <a:avLst/>
            <a:gdLst>
              <a:gd name="T0" fmla="*/ 2147483647 w 21493"/>
              <a:gd name="T1" fmla="*/ 0 h 13732"/>
              <a:gd name="T2" fmla="*/ 2147483647 w 21493"/>
              <a:gd name="T3" fmla="*/ 2147483647 h 13732"/>
              <a:gd name="T4" fmla="*/ 0 w 21493"/>
              <a:gd name="T5" fmla="*/ 2147483647 h 13732"/>
              <a:gd name="T6" fmla="*/ 0 60000 65536"/>
              <a:gd name="T7" fmla="*/ 0 60000 65536"/>
              <a:gd name="T8" fmla="*/ 0 60000 65536"/>
            </a:gdLst>
            <a:ahLst/>
            <a:cxnLst>
              <a:cxn ang="T6">
                <a:pos x="T0" y="T1"/>
              </a:cxn>
              <a:cxn ang="T7">
                <a:pos x="T2" y="T3"/>
              </a:cxn>
              <a:cxn ang="T8">
                <a:pos x="T4" y="T5"/>
              </a:cxn>
            </a:cxnLst>
            <a:rect l="0" t="0" r="r" b="b"/>
            <a:pathLst>
              <a:path w="21493" h="13732" fill="none" extrusionOk="0">
                <a:moveTo>
                  <a:pt x="16673" y="-1"/>
                </a:moveTo>
                <a:cubicBezTo>
                  <a:pt x="19391" y="3300"/>
                  <a:pt x="21069" y="7333"/>
                  <a:pt x="21493" y="11588"/>
                </a:cubicBezTo>
              </a:path>
              <a:path w="21493" h="13732" stroke="0" extrusionOk="0">
                <a:moveTo>
                  <a:pt x="16673" y="-1"/>
                </a:moveTo>
                <a:cubicBezTo>
                  <a:pt x="19391" y="3300"/>
                  <a:pt x="21069" y="7333"/>
                  <a:pt x="21493" y="11588"/>
                </a:cubicBezTo>
                <a:lnTo>
                  <a:pt x="0" y="13732"/>
                </a:lnTo>
                <a:lnTo>
                  <a:pt x="16673" y="-1"/>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02" name="Line 398"/>
          <p:cNvSpPr>
            <a:spLocks noChangeShapeType="1"/>
          </p:cNvSpPr>
          <p:nvPr/>
        </p:nvSpPr>
        <p:spPr bwMode="auto">
          <a:xfrm>
            <a:off x="6565900" y="6813550"/>
            <a:ext cx="754063"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3" name="Arc 399"/>
          <p:cNvSpPr>
            <a:spLocks noChangeAspect="1"/>
          </p:cNvSpPr>
          <p:nvPr/>
        </p:nvSpPr>
        <p:spPr bwMode="auto">
          <a:xfrm rot="15789710" flipH="1">
            <a:off x="2662237" y="5135563"/>
            <a:ext cx="1820863" cy="338138"/>
          </a:xfrm>
          <a:custGeom>
            <a:avLst/>
            <a:gdLst>
              <a:gd name="T0" fmla="*/ 0 w 20907"/>
              <a:gd name="T1" fmla="*/ 0 h 21600"/>
              <a:gd name="T2" fmla="*/ 2147483647 w 20907"/>
              <a:gd name="T3" fmla="*/ 2147483647 h 21600"/>
              <a:gd name="T4" fmla="*/ 0 w 20907"/>
              <a:gd name="T5" fmla="*/ 2147483647 h 21600"/>
              <a:gd name="T6" fmla="*/ 0 60000 65536"/>
              <a:gd name="T7" fmla="*/ 0 60000 65536"/>
              <a:gd name="T8" fmla="*/ 0 60000 65536"/>
            </a:gdLst>
            <a:ahLst/>
            <a:cxnLst>
              <a:cxn ang="T6">
                <a:pos x="T0" y="T1"/>
              </a:cxn>
              <a:cxn ang="T7">
                <a:pos x="T2" y="T3"/>
              </a:cxn>
              <a:cxn ang="T8">
                <a:pos x="T4" y="T5"/>
              </a:cxn>
            </a:cxnLst>
            <a:rect l="0" t="0" r="r" b="b"/>
            <a:pathLst>
              <a:path w="20907" h="21600" fill="none" extrusionOk="0">
                <a:moveTo>
                  <a:pt x="-1" y="0"/>
                </a:moveTo>
                <a:cubicBezTo>
                  <a:pt x="9838" y="0"/>
                  <a:pt x="18434" y="6648"/>
                  <a:pt x="20906" y="16172"/>
                </a:cubicBezTo>
              </a:path>
              <a:path w="20907" h="21600" stroke="0" extrusionOk="0">
                <a:moveTo>
                  <a:pt x="-1" y="0"/>
                </a:moveTo>
                <a:cubicBezTo>
                  <a:pt x="9838" y="0"/>
                  <a:pt x="18434" y="6648"/>
                  <a:pt x="20906" y="16172"/>
                </a:cubicBezTo>
                <a:lnTo>
                  <a:pt x="0" y="21600"/>
                </a:lnTo>
                <a:lnTo>
                  <a:pt x="-1" y="0"/>
                </a:lnTo>
                <a:close/>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04" name="Freeform 400"/>
          <p:cNvSpPr>
            <a:spLocks/>
          </p:cNvSpPr>
          <p:nvPr/>
        </p:nvSpPr>
        <p:spPr bwMode="auto">
          <a:xfrm rot="10800000" flipH="1" flipV="1">
            <a:off x="3506788" y="4395788"/>
            <a:ext cx="254000" cy="1711325"/>
          </a:xfrm>
          <a:custGeom>
            <a:avLst/>
            <a:gdLst>
              <a:gd name="T0" fmla="*/ 0 w 182"/>
              <a:gd name="T1" fmla="*/ 0 h 1179"/>
              <a:gd name="T2" fmla="*/ 2147483647 w 182"/>
              <a:gd name="T3" fmla="*/ 0 h 1179"/>
              <a:gd name="T4" fmla="*/ 2147483647 w 182"/>
              <a:gd name="T5" fmla="*/ 2147483647 h 1179"/>
              <a:gd name="T6" fmla="*/ 0 60000 65536"/>
              <a:gd name="T7" fmla="*/ 0 60000 65536"/>
              <a:gd name="T8" fmla="*/ 0 60000 65536"/>
            </a:gdLst>
            <a:ahLst/>
            <a:cxnLst>
              <a:cxn ang="T6">
                <a:pos x="T0" y="T1"/>
              </a:cxn>
              <a:cxn ang="T7">
                <a:pos x="T2" y="T3"/>
              </a:cxn>
              <a:cxn ang="T8">
                <a:pos x="T4" y="T5"/>
              </a:cxn>
            </a:cxnLst>
            <a:rect l="0" t="0" r="r" b="b"/>
            <a:pathLst>
              <a:path w="182" h="1179">
                <a:moveTo>
                  <a:pt x="0" y="0"/>
                </a:moveTo>
                <a:lnTo>
                  <a:pt x="182" y="0"/>
                </a:lnTo>
                <a:lnTo>
                  <a:pt x="182" y="1179"/>
                </a:lnTo>
              </a:path>
            </a:pathLst>
          </a:custGeom>
          <a:solidFill>
            <a:srgbClr val="C0C0C0"/>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5" name="Text Box 155"/>
          <p:cNvSpPr txBox="1">
            <a:spLocks noChangeArrowheads="1"/>
          </p:cNvSpPr>
          <p:nvPr/>
        </p:nvSpPr>
        <p:spPr bwMode="auto">
          <a:xfrm rot="5400000">
            <a:off x="3428207" y="4071144"/>
            <a:ext cx="627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b="1">
                <a:latin typeface="Impact" pitchFamily="34" charset="0"/>
              </a:rPr>
              <a:t>⑦</a:t>
            </a:r>
          </a:p>
        </p:txBody>
      </p:sp>
      <p:sp>
        <p:nvSpPr>
          <p:cNvPr id="5206" name="Text Box 218"/>
          <p:cNvSpPr txBox="1">
            <a:spLocks noChangeArrowheads="1"/>
          </p:cNvSpPr>
          <p:nvPr/>
        </p:nvSpPr>
        <p:spPr bwMode="auto">
          <a:xfrm rot="5400000">
            <a:off x="3344069" y="5163344"/>
            <a:ext cx="99377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spcBef>
                <a:spcPct val="50000"/>
              </a:spcBef>
            </a:pPr>
            <a:r>
              <a:rPr lang="ja-JP" altLang="en-US"/>
              <a:t>ナセル</a:t>
            </a:r>
          </a:p>
        </p:txBody>
      </p:sp>
      <p:grpSp>
        <p:nvGrpSpPr>
          <p:cNvPr id="5207" name="Group 406"/>
          <p:cNvGrpSpPr>
            <a:grpSpLocks/>
          </p:cNvGrpSpPr>
          <p:nvPr/>
        </p:nvGrpSpPr>
        <p:grpSpPr bwMode="auto">
          <a:xfrm rot="10800000">
            <a:off x="4806950" y="180975"/>
            <a:ext cx="506413" cy="1916113"/>
            <a:chOff x="2906" y="1344"/>
            <a:chExt cx="319" cy="1207"/>
          </a:xfrm>
        </p:grpSpPr>
        <p:sp>
          <p:nvSpPr>
            <p:cNvPr id="5237" name="Rectangle 403"/>
            <p:cNvSpPr>
              <a:spLocks noChangeArrowheads="1"/>
            </p:cNvSpPr>
            <p:nvPr/>
          </p:nvSpPr>
          <p:spPr bwMode="auto">
            <a:xfrm rot="-5400000">
              <a:off x="2624" y="1694"/>
              <a:ext cx="952" cy="2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800">
                  <a:latin typeface="HG丸ｺﾞｼｯｸM-PRO" pitchFamily="50" charset="-128"/>
                  <a:ea typeface="HG丸ｺﾞｼｯｸM-PRO" pitchFamily="50" charset="-128"/>
                </a:rPr>
                <a:t>Optimized for</a:t>
              </a:r>
            </a:p>
            <a:p>
              <a:pPr>
                <a:spcBef>
                  <a:spcPct val="50000"/>
                </a:spcBef>
              </a:pPr>
              <a:r>
                <a:rPr lang="ja-JP" altLang="en-US" sz="800">
                  <a:latin typeface="HG丸ｺﾞｼｯｸM-PRO" pitchFamily="50" charset="-128"/>
                  <a:ea typeface="HG丸ｺﾞｼｯｸM-PRO" pitchFamily="50" charset="-128"/>
                </a:rPr>
                <a:t>ジェネモーター </a:t>
              </a:r>
              <a:r>
                <a:rPr lang="en-US" altLang="ja-JP" sz="800">
                  <a:latin typeface="HG丸ｺﾞｼｯｸM-PRO" pitchFamily="50" charset="-128"/>
                  <a:ea typeface="HG丸ｺﾞｼｯｸM-PRO" pitchFamily="50" charset="-128"/>
                </a:rPr>
                <a:t>XGM-RA</a:t>
              </a:r>
            </a:p>
          </p:txBody>
        </p:sp>
        <p:pic>
          <p:nvPicPr>
            <p:cNvPr id="5238" name="Picture 404"/>
            <p:cNvPicPr>
              <a:picLocks noChangeAspect="1" noChangeArrowheads="1"/>
            </p:cNvPicPr>
            <p:nvPr/>
          </p:nvPicPr>
          <p:blipFill>
            <a:blip r:embed="rId6" cstate="print">
              <a:clrChange>
                <a:clrFrom>
                  <a:srgbClr val="CCCCCC"/>
                </a:clrFrom>
                <a:clrTo>
                  <a:srgbClr val="CCCCCC">
                    <a:alpha val="0"/>
                  </a:srgbClr>
                </a:clrTo>
              </a:clrChange>
              <a:grayscl/>
              <a:biLevel thresh="50000"/>
              <a:extLst>
                <a:ext uri="{28A0092B-C50C-407E-A947-70E740481C1C}">
                  <a14:useLocalDpi xmlns:a14="http://schemas.microsoft.com/office/drawing/2010/main" val="0"/>
                </a:ext>
              </a:extLst>
            </a:blip>
            <a:srcRect l="4150" t="5446" r="35094"/>
            <a:stretch>
              <a:fillRect/>
            </a:stretch>
          </p:blipFill>
          <p:spPr bwMode="auto">
            <a:xfrm>
              <a:off x="3009" y="1462"/>
              <a:ext cx="85" cy="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39" name="Picture 405"/>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06" y="2276"/>
              <a:ext cx="319" cy="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208" name="Group 412"/>
          <p:cNvGrpSpPr>
            <a:grpSpLocks/>
          </p:cNvGrpSpPr>
          <p:nvPr/>
        </p:nvGrpSpPr>
        <p:grpSpPr bwMode="auto">
          <a:xfrm>
            <a:off x="222250" y="5005388"/>
            <a:ext cx="3695700" cy="1747837"/>
            <a:chOff x="140" y="3153"/>
            <a:chExt cx="2328" cy="1101"/>
          </a:xfrm>
        </p:grpSpPr>
        <p:grpSp>
          <p:nvGrpSpPr>
            <p:cNvPr id="5210" name="Group 413"/>
            <p:cNvGrpSpPr>
              <a:grpSpLocks/>
            </p:cNvGrpSpPr>
            <p:nvPr/>
          </p:nvGrpSpPr>
          <p:grpSpPr bwMode="auto">
            <a:xfrm>
              <a:off x="140" y="3153"/>
              <a:ext cx="2328" cy="1101"/>
              <a:chOff x="140" y="3153"/>
              <a:chExt cx="2328" cy="1101"/>
            </a:xfrm>
          </p:grpSpPr>
          <p:sp>
            <p:nvSpPr>
              <p:cNvPr id="5213" name="AutoShape 414"/>
              <p:cNvSpPr>
                <a:spLocks noChangeArrowheads="1"/>
              </p:cNvSpPr>
              <p:nvPr/>
            </p:nvSpPr>
            <p:spPr bwMode="auto">
              <a:xfrm rot="11129440" flipH="1">
                <a:off x="1122" y="4044"/>
                <a:ext cx="342"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95 w 21600"/>
                  <a:gd name="T13" fmla="*/ 1903 h 21600"/>
                  <a:gd name="T14" fmla="*/ 19705 w 21600"/>
                  <a:gd name="T15" fmla="*/ 19697 h 21600"/>
                </a:gdLst>
                <a:ahLst/>
                <a:cxnLst>
                  <a:cxn ang="T8">
                    <a:pos x="T0" y="T1"/>
                  </a:cxn>
                  <a:cxn ang="T9">
                    <a:pos x="T2" y="T3"/>
                  </a:cxn>
                  <a:cxn ang="T10">
                    <a:pos x="T4" y="T5"/>
                  </a:cxn>
                  <a:cxn ang="T11">
                    <a:pos x="T6" y="T7"/>
                  </a:cxn>
                </a:cxnLst>
                <a:rect l="T12" t="T13" r="T14" b="T15"/>
                <a:pathLst>
                  <a:path w="21600" h="21600">
                    <a:moveTo>
                      <a:pt x="0" y="0"/>
                    </a:moveTo>
                    <a:lnTo>
                      <a:pt x="189" y="21600"/>
                    </a:lnTo>
                    <a:lnTo>
                      <a:pt x="21411"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14" name="AutoShape 415"/>
              <p:cNvSpPr>
                <a:spLocks noChangeArrowheads="1"/>
              </p:cNvSpPr>
              <p:nvPr/>
            </p:nvSpPr>
            <p:spPr bwMode="auto">
              <a:xfrm rot="10889440" flipH="1">
                <a:off x="1458" y="4061"/>
                <a:ext cx="341"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17 w 21600"/>
                  <a:gd name="T13" fmla="*/ 2238 h 21600"/>
                  <a:gd name="T14" fmla="*/ 19383 w 21600"/>
                  <a:gd name="T15" fmla="*/ 19362 h 21600"/>
                </a:gdLst>
                <a:ahLst/>
                <a:cxnLst>
                  <a:cxn ang="T8">
                    <a:pos x="T0" y="T1"/>
                  </a:cxn>
                  <a:cxn ang="T9">
                    <a:pos x="T2" y="T3"/>
                  </a:cxn>
                  <a:cxn ang="T10">
                    <a:pos x="T4" y="T5"/>
                  </a:cxn>
                  <a:cxn ang="T11">
                    <a:pos x="T6" y="T7"/>
                  </a:cxn>
                </a:cxnLst>
                <a:rect l="T12" t="T13" r="T14" b="T15"/>
                <a:pathLst>
                  <a:path w="21600" h="21600">
                    <a:moveTo>
                      <a:pt x="0" y="0"/>
                    </a:moveTo>
                    <a:lnTo>
                      <a:pt x="786" y="21600"/>
                    </a:lnTo>
                    <a:lnTo>
                      <a:pt x="20814"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15" name="AutoShape 416"/>
              <p:cNvSpPr>
                <a:spLocks noChangeArrowheads="1"/>
              </p:cNvSpPr>
              <p:nvPr/>
            </p:nvSpPr>
            <p:spPr bwMode="auto">
              <a:xfrm rot="10649440" flipH="1">
                <a:off x="1793" y="4058"/>
                <a:ext cx="339"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912 w 21600"/>
                  <a:gd name="T13" fmla="*/ 1903 h 21600"/>
                  <a:gd name="T14" fmla="*/ 19688 w 21600"/>
                  <a:gd name="T15" fmla="*/ 19697 h 21600"/>
                </a:gdLst>
                <a:ahLst/>
                <a:cxnLst>
                  <a:cxn ang="T8">
                    <a:pos x="T0" y="T1"/>
                  </a:cxn>
                  <a:cxn ang="T9">
                    <a:pos x="T2" y="T3"/>
                  </a:cxn>
                  <a:cxn ang="T10">
                    <a:pos x="T4" y="T5"/>
                  </a:cxn>
                  <a:cxn ang="T11">
                    <a:pos x="T6" y="T7"/>
                  </a:cxn>
                </a:cxnLst>
                <a:rect l="T12" t="T13" r="T14" b="T15"/>
                <a:pathLst>
                  <a:path w="21600" h="21600">
                    <a:moveTo>
                      <a:pt x="0" y="0"/>
                    </a:moveTo>
                    <a:lnTo>
                      <a:pt x="261" y="21600"/>
                    </a:lnTo>
                    <a:lnTo>
                      <a:pt x="21339"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16" name="AutoShape 417"/>
              <p:cNvSpPr>
                <a:spLocks noChangeArrowheads="1"/>
              </p:cNvSpPr>
              <p:nvPr/>
            </p:nvSpPr>
            <p:spPr bwMode="auto">
              <a:xfrm rot="10409440" flipH="1">
                <a:off x="2127" y="4030"/>
                <a:ext cx="341"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90 w 21600"/>
                  <a:gd name="T13" fmla="*/ 2126 h 21600"/>
                  <a:gd name="T14" fmla="*/ 19510 w 21600"/>
                  <a:gd name="T15" fmla="*/ 19474 h 21600"/>
                </a:gdLst>
                <a:ahLst/>
                <a:cxnLst>
                  <a:cxn ang="T8">
                    <a:pos x="T0" y="T1"/>
                  </a:cxn>
                  <a:cxn ang="T9">
                    <a:pos x="T2" y="T3"/>
                  </a:cxn>
                  <a:cxn ang="T10">
                    <a:pos x="T4" y="T5"/>
                  </a:cxn>
                  <a:cxn ang="T11">
                    <a:pos x="T6" y="T7"/>
                  </a:cxn>
                </a:cxnLst>
                <a:rect l="T12" t="T13" r="T14" b="T15"/>
                <a:pathLst>
                  <a:path w="21600" h="21600">
                    <a:moveTo>
                      <a:pt x="0" y="0"/>
                    </a:moveTo>
                    <a:lnTo>
                      <a:pt x="600" y="21600"/>
                    </a:lnTo>
                    <a:lnTo>
                      <a:pt x="210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17" name="Line 418"/>
              <p:cNvSpPr>
                <a:spLocks noChangeAspect="1" noChangeShapeType="1"/>
              </p:cNvSpPr>
              <p:nvPr/>
            </p:nvSpPr>
            <p:spPr bwMode="auto">
              <a:xfrm rot="16529440" flipH="1">
                <a:off x="1372" y="4149"/>
                <a:ext cx="183" cy="7"/>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8" name="Line 419"/>
              <p:cNvSpPr>
                <a:spLocks noChangeAspect="1" noChangeShapeType="1"/>
              </p:cNvSpPr>
              <p:nvPr/>
            </p:nvSpPr>
            <p:spPr bwMode="auto">
              <a:xfrm rot="16529440" flipH="1">
                <a:off x="1705" y="4154"/>
                <a:ext cx="176" cy="17"/>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9" name="Line 420"/>
              <p:cNvSpPr>
                <a:spLocks noChangeAspect="1" noChangeShapeType="1"/>
              </p:cNvSpPr>
              <p:nvPr/>
            </p:nvSpPr>
            <p:spPr bwMode="auto">
              <a:xfrm rot="16068730" flipH="1">
                <a:off x="2038" y="4142"/>
                <a:ext cx="183" cy="7"/>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0" name="AutoShape 421"/>
              <p:cNvSpPr>
                <a:spLocks noChangeAspect="1" noChangeArrowheads="1"/>
              </p:cNvSpPr>
              <p:nvPr/>
            </p:nvSpPr>
            <p:spPr bwMode="auto">
              <a:xfrm rot="509440" flipH="1" flipV="1">
                <a:off x="884" y="3544"/>
                <a:ext cx="278" cy="65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86 w 21600"/>
                  <a:gd name="T13" fmla="*/ 2495 h 21600"/>
                  <a:gd name="T14" fmla="*/ 19114 w 21600"/>
                  <a:gd name="T15" fmla="*/ 19105 h 21600"/>
                </a:gdLst>
                <a:ahLst/>
                <a:cxnLst>
                  <a:cxn ang="T8">
                    <a:pos x="T0" y="T1"/>
                  </a:cxn>
                  <a:cxn ang="T9">
                    <a:pos x="T2" y="T3"/>
                  </a:cxn>
                  <a:cxn ang="T10">
                    <a:pos x="T4" y="T5"/>
                  </a:cxn>
                  <a:cxn ang="T11">
                    <a:pos x="T6" y="T7"/>
                  </a:cxn>
                </a:cxnLst>
                <a:rect l="T12" t="T13" r="T14" b="T15"/>
                <a:pathLst>
                  <a:path w="21600" h="21600">
                    <a:moveTo>
                      <a:pt x="0" y="0"/>
                    </a:moveTo>
                    <a:lnTo>
                      <a:pt x="1395" y="21600"/>
                    </a:lnTo>
                    <a:lnTo>
                      <a:pt x="20205"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1" name="AutoShape 422"/>
              <p:cNvSpPr>
                <a:spLocks noChangeAspect="1" noChangeArrowheads="1"/>
              </p:cNvSpPr>
              <p:nvPr/>
            </p:nvSpPr>
            <p:spPr bwMode="auto">
              <a:xfrm rot="509440" flipH="1">
                <a:off x="985" y="3229"/>
                <a:ext cx="233" cy="201"/>
              </a:xfrm>
              <a:prstGeom prst="triangle">
                <a:avLst>
                  <a:gd name="adj" fmla="val 50000"/>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2" name="AutoShape 423"/>
              <p:cNvSpPr>
                <a:spLocks noChangeAspect="1" noChangeArrowheads="1"/>
              </p:cNvSpPr>
              <p:nvPr/>
            </p:nvSpPr>
            <p:spPr bwMode="auto">
              <a:xfrm rot="749440" flipH="1" flipV="1">
                <a:off x="627" y="3497"/>
                <a:ext cx="277" cy="65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73 w 21600"/>
                  <a:gd name="T13" fmla="*/ 2557 h 21600"/>
                  <a:gd name="T14" fmla="*/ 19027 w 21600"/>
                  <a:gd name="T15" fmla="*/ 19043 h 21600"/>
                </a:gdLst>
                <a:ahLst/>
                <a:cxnLst>
                  <a:cxn ang="T8">
                    <a:pos x="T0" y="T1"/>
                  </a:cxn>
                  <a:cxn ang="T9">
                    <a:pos x="T2" y="T3"/>
                  </a:cxn>
                  <a:cxn ang="T10">
                    <a:pos x="T4" y="T5"/>
                  </a:cxn>
                  <a:cxn ang="T11">
                    <a:pos x="T6" y="T7"/>
                  </a:cxn>
                </a:cxnLst>
                <a:rect l="T12" t="T13" r="T14" b="T15"/>
                <a:pathLst>
                  <a:path w="21600" h="21600">
                    <a:moveTo>
                      <a:pt x="0" y="0"/>
                    </a:moveTo>
                    <a:lnTo>
                      <a:pt x="1534" y="21600"/>
                    </a:lnTo>
                    <a:lnTo>
                      <a:pt x="20066"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 name="AutoShape 424"/>
              <p:cNvSpPr>
                <a:spLocks noChangeAspect="1" noChangeArrowheads="1"/>
              </p:cNvSpPr>
              <p:nvPr/>
            </p:nvSpPr>
            <p:spPr bwMode="auto">
              <a:xfrm rot="689440" flipH="1">
                <a:off x="776" y="3203"/>
                <a:ext cx="218" cy="188"/>
              </a:xfrm>
              <a:prstGeom prst="triangle">
                <a:avLst>
                  <a:gd name="adj" fmla="val 50000"/>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4" name="AutoShape 425"/>
              <p:cNvSpPr>
                <a:spLocks noChangeAspect="1" noChangeArrowheads="1"/>
              </p:cNvSpPr>
              <p:nvPr/>
            </p:nvSpPr>
            <p:spPr bwMode="auto">
              <a:xfrm rot="989440" flipH="1" flipV="1">
                <a:off x="375" y="3432"/>
                <a:ext cx="277" cy="65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651 w 21600"/>
                  <a:gd name="T13" fmla="*/ 2630 h 21600"/>
                  <a:gd name="T14" fmla="*/ 18949 w 21600"/>
                  <a:gd name="T15" fmla="*/ 18970 h 21600"/>
                </a:gdLst>
                <a:ahLst/>
                <a:cxnLst>
                  <a:cxn ang="T8">
                    <a:pos x="T0" y="T1"/>
                  </a:cxn>
                  <a:cxn ang="T9">
                    <a:pos x="T2" y="T3"/>
                  </a:cxn>
                  <a:cxn ang="T10">
                    <a:pos x="T4" y="T5"/>
                  </a:cxn>
                  <a:cxn ang="T11">
                    <a:pos x="T6" y="T7"/>
                  </a:cxn>
                </a:cxnLst>
                <a:rect l="T12" t="T13" r="T14" b="T15"/>
                <a:pathLst>
                  <a:path w="21600" h="21600">
                    <a:moveTo>
                      <a:pt x="0" y="0"/>
                    </a:moveTo>
                    <a:lnTo>
                      <a:pt x="1686" y="21600"/>
                    </a:lnTo>
                    <a:lnTo>
                      <a:pt x="19914"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5" name="AutoShape 426"/>
              <p:cNvSpPr>
                <a:spLocks noChangeAspect="1" noChangeArrowheads="1"/>
              </p:cNvSpPr>
              <p:nvPr/>
            </p:nvSpPr>
            <p:spPr bwMode="auto">
              <a:xfrm rot="1229440" flipH="1" flipV="1">
                <a:off x="140" y="3351"/>
                <a:ext cx="267" cy="65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89 w 21600"/>
                  <a:gd name="T13" fmla="*/ 2609 h 21600"/>
                  <a:gd name="T14" fmla="*/ 19011 w 21600"/>
                  <a:gd name="T15" fmla="*/ 18991 h 21600"/>
                </a:gdLst>
                <a:ahLst/>
                <a:cxnLst>
                  <a:cxn ang="T8">
                    <a:pos x="T0" y="T1"/>
                  </a:cxn>
                  <a:cxn ang="T9">
                    <a:pos x="T2" y="T3"/>
                  </a:cxn>
                  <a:cxn ang="T10">
                    <a:pos x="T4" y="T5"/>
                  </a:cxn>
                  <a:cxn ang="T11">
                    <a:pos x="T6" y="T7"/>
                  </a:cxn>
                </a:cxnLst>
                <a:rect l="T12" t="T13" r="T14" b="T15"/>
                <a:pathLst>
                  <a:path w="21600" h="21600">
                    <a:moveTo>
                      <a:pt x="0" y="0"/>
                    </a:moveTo>
                    <a:lnTo>
                      <a:pt x="1620" y="21600"/>
                    </a:lnTo>
                    <a:lnTo>
                      <a:pt x="19980"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6" name="Line 427"/>
              <p:cNvSpPr>
                <a:spLocks noChangeAspect="1" noChangeShapeType="1"/>
              </p:cNvSpPr>
              <p:nvPr/>
            </p:nvSpPr>
            <p:spPr bwMode="auto">
              <a:xfrm rot="-4890560" flipH="1" flipV="1">
                <a:off x="578" y="3840"/>
                <a:ext cx="630" cy="22"/>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7" name="Line 428"/>
              <p:cNvSpPr>
                <a:spLocks noChangeAspect="1" noChangeShapeType="1"/>
              </p:cNvSpPr>
              <p:nvPr/>
            </p:nvSpPr>
            <p:spPr bwMode="auto">
              <a:xfrm rot="-4890560" flipH="1" flipV="1">
                <a:off x="315" y="3766"/>
                <a:ext cx="644" cy="65"/>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8" name="Line 429"/>
              <p:cNvSpPr>
                <a:spLocks noChangeAspect="1" noChangeShapeType="1"/>
              </p:cNvSpPr>
              <p:nvPr/>
            </p:nvSpPr>
            <p:spPr bwMode="auto">
              <a:xfrm rot="-4890560" flipH="1" flipV="1">
                <a:off x="81" y="3669"/>
                <a:ext cx="623" cy="112"/>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9" name="Line 430"/>
              <p:cNvSpPr>
                <a:spLocks noChangeAspect="1" noChangeShapeType="1"/>
              </p:cNvSpPr>
              <p:nvPr/>
            </p:nvSpPr>
            <p:spPr bwMode="auto">
              <a:xfrm rot="-4890560" flipH="1" flipV="1">
                <a:off x="1085" y="3331"/>
                <a:ext cx="5" cy="199"/>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2225">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30" name="Line 431"/>
              <p:cNvSpPr>
                <a:spLocks noChangeAspect="1" noChangeShapeType="1"/>
              </p:cNvSpPr>
              <p:nvPr/>
            </p:nvSpPr>
            <p:spPr bwMode="auto">
              <a:xfrm rot="16709440" flipV="1">
                <a:off x="856" y="3285"/>
                <a:ext cx="15" cy="209"/>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2225">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31" name="AutoShape 432"/>
              <p:cNvSpPr>
                <a:spLocks noChangeAspect="1" noChangeArrowheads="1"/>
              </p:cNvSpPr>
              <p:nvPr/>
            </p:nvSpPr>
            <p:spPr bwMode="auto">
              <a:xfrm rot="989440" flipH="1">
                <a:off x="562" y="3153"/>
                <a:ext cx="218" cy="188"/>
              </a:xfrm>
              <a:prstGeom prst="triangle">
                <a:avLst>
                  <a:gd name="adj" fmla="val 50000"/>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32" name="Line 433"/>
              <p:cNvSpPr>
                <a:spLocks noChangeAspect="1" noChangeShapeType="1"/>
              </p:cNvSpPr>
              <p:nvPr/>
            </p:nvSpPr>
            <p:spPr bwMode="auto">
              <a:xfrm rot="16949440" flipV="1">
                <a:off x="630" y="3229"/>
                <a:ext cx="15" cy="209"/>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2225">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33" name="Line 434"/>
              <p:cNvSpPr>
                <a:spLocks noChangeShapeType="1"/>
              </p:cNvSpPr>
              <p:nvPr/>
            </p:nvSpPr>
            <p:spPr bwMode="auto">
              <a:xfrm rot="16529440" flipH="1">
                <a:off x="1032" y="4124"/>
                <a:ext cx="183" cy="0"/>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34" name="AutoShape 435"/>
              <p:cNvSpPr>
                <a:spLocks noChangeAspect="1" noChangeArrowheads="1"/>
              </p:cNvSpPr>
              <p:nvPr/>
            </p:nvSpPr>
            <p:spPr bwMode="auto">
              <a:xfrm rot="10931442" flipH="1">
                <a:off x="1591" y="4153"/>
                <a:ext cx="90" cy="95"/>
              </a:xfrm>
              <a:prstGeom prst="upArrow">
                <a:avLst>
                  <a:gd name="adj1" fmla="val 36713"/>
                  <a:gd name="adj2" fmla="val 58388"/>
                </a:avLst>
              </a:prstGeom>
              <a:solidFill>
                <a:srgbClr val="FF99CC"/>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5235" name="AutoShape 436"/>
              <p:cNvSpPr>
                <a:spLocks noChangeAspect="1" noChangeArrowheads="1"/>
              </p:cNvSpPr>
              <p:nvPr/>
            </p:nvSpPr>
            <p:spPr bwMode="auto">
              <a:xfrm rot="10349440" flipH="1">
                <a:off x="2259" y="4124"/>
                <a:ext cx="90" cy="95"/>
              </a:xfrm>
              <a:prstGeom prst="upArrow">
                <a:avLst>
                  <a:gd name="adj1" fmla="val 36713"/>
                  <a:gd name="adj2" fmla="val 58388"/>
                </a:avLst>
              </a:prstGeom>
              <a:solidFill>
                <a:srgbClr val="FFCC99"/>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5236" name="AutoShape 437"/>
              <p:cNvSpPr>
                <a:spLocks noChangeAspect="1" noChangeArrowheads="1"/>
              </p:cNvSpPr>
              <p:nvPr/>
            </p:nvSpPr>
            <p:spPr bwMode="auto">
              <a:xfrm rot="10529440" flipH="1">
                <a:off x="1928" y="4151"/>
                <a:ext cx="90" cy="95"/>
              </a:xfrm>
              <a:prstGeom prst="upArrow">
                <a:avLst>
                  <a:gd name="adj1" fmla="val 36713"/>
                  <a:gd name="adj2" fmla="val 58388"/>
                </a:avLst>
              </a:prstGeom>
              <a:solidFill>
                <a:srgbClr val="CC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grpSp>
        <p:sp>
          <p:nvSpPr>
            <p:cNvPr id="5211" name="Text Box 438"/>
            <p:cNvSpPr txBox="1">
              <a:spLocks noChangeArrowheads="1"/>
            </p:cNvSpPr>
            <p:nvPr/>
          </p:nvSpPr>
          <p:spPr bwMode="auto">
            <a:xfrm rot="11309440" flipH="1">
              <a:off x="629" y="3645"/>
              <a:ext cx="31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en-US" altLang="ja-JP" sz="2400" b="1">
                  <a:latin typeface="Impact" pitchFamily="34" charset="0"/>
                </a:rPr>
                <a:t>④</a:t>
              </a:r>
            </a:p>
          </p:txBody>
        </p:sp>
        <p:sp>
          <p:nvSpPr>
            <p:cNvPr id="5212" name="Text Box 439"/>
            <p:cNvSpPr txBox="1">
              <a:spLocks noChangeArrowheads="1"/>
            </p:cNvSpPr>
            <p:nvPr/>
          </p:nvSpPr>
          <p:spPr bwMode="auto">
            <a:xfrm rot="6440049" flipH="1">
              <a:off x="3" y="3484"/>
              <a:ext cx="577"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spcBef>
                  <a:spcPct val="50000"/>
                </a:spcBef>
              </a:pPr>
              <a:r>
                <a:rPr lang="ja-JP" altLang="en-US"/>
                <a:t>ハブ</a:t>
              </a:r>
              <a:r>
                <a:rPr lang="en-US" altLang="ja-JP"/>
                <a:t>1</a:t>
              </a:r>
            </a:p>
          </p:txBody>
        </p:sp>
      </p:grpSp>
      <p:pic>
        <p:nvPicPr>
          <p:cNvPr id="5209" name="Picture 340" descr="C:\Users\student\Desktop\88x3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56688" y="6524625"/>
            <a:ext cx="77311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1649</TotalTime>
  <Words>377</Words>
  <Application>Microsoft Office PowerPoint</Application>
  <PresentationFormat>A4 210 x 297 mm</PresentationFormat>
  <Paragraphs>76</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Arial</vt:lpstr>
      <vt:lpstr>ＭＳ Ｐゴシック</vt:lpstr>
      <vt:lpstr>ＭＳ Ｐ明朝</vt:lpstr>
      <vt:lpstr>Impact</vt:lpstr>
      <vt:lpstr>ＭＳ ゴシック</vt:lpstr>
      <vt:lpstr>HG丸ｺﾞｼｯｸM-PRO</vt:lpstr>
      <vt:lpstr>標準デザイン</vt:lpstr>
      <vt:lpstr>PowerPoint プレゼンテーション</vt:lpstr>
      <vt:lpstr>PowerPoint プレゼンテーション</vt:lpstr>
      <vt:lpstr>PowerPoint プレゼンテーション</vt:lpstr>
      <vt:lpstr>PowerPoint プレゼンテーション</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waseda</dc:creator>
  <cp:lastModifiedBy>student</cp:lastModifiedBy>
  <cp:revision>31</cp:revision>
  <dcterms:created xsi:type="dcterms:W3CDTF">2013-01-08T00:24:43Z</dcterms:created>
  <dcterms:modified xsi:type="dcterms:W3CDTF">2014-01-15T06:26:41Z</dcterms:modified>
</cp:coreProperties>
</file>