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</p:sldMasterIdLst>
  <p:notesMasterIdLst>
    <p:notesMasterId r:id="rId7"/>
  </p:notesMasterIdLst>
  <p:sldIdLst>
    <p:sldId id="262" r:id="rId3"/>
    <p:sldId id="263" r:id="rId4"/>
    <p:sldId id="271" r:id="rId5"/>
    <p:sldId id="265" r:id="rId6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06" autoAdjust="0"/>
    <p:restoredTop sz="94660"/>
  </p:normalViewPr>
  <p:slideViewPr>
    <p:cSldViewPr>
      <p:cViewPr>
        <p:scale>
          <a:sx n="80" d="100"/>
          <a:sy n="80" d="100"/>
        </p:scale>
        <p:origin x="-390" y="-636"/>
      </p:cViewPr>
      <p:guideLst>
        <p:guide orient="horz" pos="2115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8C1A4DC-A340-4738-8164-847B47BFD2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06375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4583F336-A911-4999-9E9A-AEB11ACB8AB4}" type="slidenum">
              <a:rPr lang="en-US" altLang="ja-JP" smtClean="0"/>
              <a:pPr eaLnBrk="1" hangingPunct="1"/>
              <a:t>1</a:t>
            </a:fld>
            <a:endParaRPr lang="en-US" altLang="ja-JP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54088" y="685800"/>
            <a:ext cx="4954587" cy="3430588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4343400"/>
            <a:ext cx="5489575" cy="4114800"/>
          </a:xfrm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8EAC8AFD-5417-4436-BF2C-C02BB7B7FA31}" type="slidenum">
              <a:rPr lang="en-US" altLang="ja-JP" smtClean="0"/>
              <a:pPr eaLnBrk="1" hangingPunct="1"/>
              <a:t>2</a:t>
            </a:fld>
            <a:endParaRPr lang="en-US" altLang="ja-JP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54088" y="685800"/>
            <a:ext cx="4954587" cy="3430588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4343400"/>
            <a:ext cx="5489575" cy="4114800"/>
          </a:xfrm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A549FB88-48C1-44EE-957D-7343C3E0116C}" type="slidenum">
              <a:rPr lang="en-US" altLang="ja-JP" smtClean="0">
                <a:solidFill>
                  <a:srgbClr val="000000"/>
                </a:solidFill>
              </a:rPr>
              <a:pPr eaLnBrk="1" hangingPunct="1"/>
              <a:t>3</a:t>
            </a:fld>
            <a:endParaRPr lang="en-US" altLang="ja-JP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07460FDD-20EF-434F-B6B2-2E93A65C8C49}" type="slidenum">
              <a:rPr lang="en-US" altLang="ja-JP" smtClean="0"/>
              <a:pPr eaLnBrk="1" hangingPunct="1"/>
              <a:t>4</a:t>
            </a:fld>
            <a:endParaRPr lang="en-US" altLang="ja-JP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54088" y="685800"/>
            <a:ext cx="4954587" cy="343058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4343400"/>
            <a:ext cx="5489575" cy="4114800"/>
          </a:xfrm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DE275-B43D-4007-ACD9-BC28DA3721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002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A4C2D-22FE-46BD-B991-2691CE35D1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317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64411-25AC-4C9D-9E43-D966613D9A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5031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4CDB9-B868-42DB-98B6-740722CD32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6429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E1B14-DDF9-486A-9BF8-973DED884F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2627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4EDB0-87C4-468D-B114-238E7B23D8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6162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F2140-4898-4C29-80C4-ECB70F0E35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8404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7BDDD-FD98-4442-AE1A-934ADEAF27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861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5F337-4A44-4203-B62F-3CCA65BEFF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63573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22F22-DC95-41EA-8BC1-2620EE13C8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96434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9C114-D62D-4593-ABDF-0A9B9FC0A0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2063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FD5F8-199F-487C-9E28-50742B2E0B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55505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FB71-C1EF-4DCB-9F03-C02EAED75E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06692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BDE75-AD08-40E2-B962-35ED4D68C3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98029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9350B-CB97-4806-8C36-01A895A096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803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0DCC9-BBC8-4D9F-BC96-7B408E3C54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2300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1A68B-490D-4385-A74D-13CF9D4274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152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1FDE6-5DA4-4507-B610-3E69663B9F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2612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9AA7-0208-459C-AFBA-2FB81E2626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101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5B10A-54A6-4E14-B149-41230EDE81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263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490B6-9E4E-4920-86C0-737938D407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884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641B7-3A28-4698-82C1-F66E610C88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215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79E6BA4-4235-49B7-A37F-D2455636C4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1B0C8ED-8FB1-45C8-AF86-C6FFE0C2A5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 flipV="1">
            <a:off x="6897688" y="1746250"/>
            <a:ext cx="2927350" cy="601663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14339" name="Line 12"/>
          <p:cNvSpPr>
            <a:spLocks noChangeShapeType="1"/>
          </p:cNvSpPr>
          <p:nvPr/>
        </p:nvSpPr>
        <p:spPr bwMode="auto">
          <a:xfrm flipV="1">
            <a:off x="-93663" y="2330450"/>
            <a:ext cx="6986588" cy="3709988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14340" name="AutoShape 16"/>
          <p:cNvSpPr>
            <a:spLocks noChangeAspect="1" noChangeArrowheads="1"/>
          </p:cNvSpPr>
          <p:nvPr/>
        </p:nvSpPr>
        <p:spPr bwMode="auto">
          <a:xfrm rot="4281363">
            <a:off x="13878719" y="2013744"/>
            <a:ext cx="142875" cy="150813"/>
          </a:xfrm>
          <a:prstGeom prst="upArrow">
            <a:avLst>
              <a:gd name="adj1" fmla="val 36713"/>
              <a:gd name="adj2" fmla="val 58388"/>
            </a:avLst>
          </a:prstGeom>
          <a:solidFill>
            <a:srgbClr val="FF99CC"/>
          </a:solidFill>
          <a:ln w="9525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4341" name="Rectangle 17"/>
          <p:cNvSpPr>
            <a:spLocks noChangeArrowheads="1"/>
          </p:cNvSpPr>
          <p:nvPr/>
        </p:nvSpPr>
        <p:spPr bwMode="auto">
          <a:xfrm>
            <a:off x="6450013" y="898525"/>
            <a:ext cx="1522412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ja-JP" sz="800"/>
              <a:t>※</a:t>
            </a:r>
            <a:r>
              <a:rPr lang="en-US" altLang="ja-JP" sz="800">
                <a:solidFill>
                  <a:srgbClr val="000000"/>
                </a:solidFill>
              </a:rPr>
              <a:t>The wind turbine paper model design is optimized for XiKIT </a:t>
            </a:r>
            <a:r>
              <a:rPr lang="en-US" altLang="en-US" sz="800">
                <a:solidFill>
                  <a:srgbClr val="000000"/>
                </a:solidFill>
              </a:rPr>
              <a:t>Inc.</a:t>
            </a:r>
            <a:r>
              <a:rPr lang="en-US" altLang="ja-JP" sz="800">
                <a:solidFill>
                  <a:srgbClr val="000000"/>
                </a:solidFill>
              </a:rPr>
              <a:t> “Genemotor XGM-RA”. But, </a:t>
            </a:r>
            <a:r>
              <a:rPr lang="en-US" altLang="en-US" sz="800">
                <a:solidFill>
                  <a:srgbClr val="000000"/>
                </a:solidFill>
              </a:rPr>
              <a:t>XiKIT Inc. </a:t>
            </a:r>
            <a:r>
              <a:rPr lang="en-US" altLang="ja-JP" sz="800">
                <a:solidFill>
                  <a:srgbClr val="000000"/>
                </a:solidFill>
              </a:rPr>
              <a:t>is </a:t>
            </a:r>
            <a:r>
              <a:rPr lang="en-US" altLang="en-US" sz="800">
                <a:solidFill>
                  <a:srgbClr val="000000"/>
                </a:solidFill>
              </a:rPr>
              <a:t>free of responsibility</a:t>
            </a:r>
            <a:r>
              <a:rPr lang="en-US" altLang="ja-JP" sz="800">
                <a:solidFill>
                  <a:srgbClr val="000000"/>
                </a:solidFill>
              </a:rPr>
              <a:t> for this wind turbine paper model design. </a:t>
            </a:r>
            <a:r>
              <a:rPr lang="en-US" altLang="en-US" sz="800">
                <a:solidFill>
                  <a:srgbClr val="000000"/>
                </a:solidFill>
              </a:rPr>
              <a:t>Don't ask </a:t>
            </a:r>
            <a:r>
              <a:rPr lang="en-US" altLang="ja-JP" sz="800">
                <a:solidFill>
                  <a:srgbClr val="000000"/>
                </a:solidFill>
              </a:rPr>
              <a:t>(claim) </a:t>
            </a:r>
            <a:r>
              <a:rPr lang="en-US" altLang="en-US" sz="800">
                <a:solidFill>
                  <a:srgbClr val="000000"/>
                </a:solidFill>
              </a:rPr>
              <a:t>any trouble on the paper model to XiKIT Inc.</a:t>
            </a:r>
            <a:r>
              <a:rPr lang="en-US" altLang="ja-JP" sz="800">
                <a:solidFill>
                  <a:srgbClr val="000000"/>
                </a:solidFill>
              </a:rPr>
              <a:t>.</a:t>
            </a:r>
          </a:p>
          <a:p>
            <a:endParaRPr lang="ja-JP" altLang="en-US" sz="800"/>
          </a:p>
        </p:txBody>
      </p:sp>
      <p:grpSp>
        <p:nvGrpSpPr>
          <p:cNvPr id="14342" name="Group 780"/>
          <p:cNvGrpSpPr>
            <a:grpSpLocks/>
          </p:cNvGrpSpPr>
          <p:nvPr/>
        </p:nvGrpSpPr>
        <p:grpSpPr bwMode="auto">
          <a:xfrm>
            <a:off x="9107488" y="1196975"/>
            <a:ext cx="717550" cy="363538"/>
            <a:chOff x="5569" y="2010"/>
            <a:chExt cx="502" cy="254"/>
          </a:xfrm>
        </p:grpSpPr>
        <p:sp>
          <p:nvSpPr>
            <p:cNvPr id="14619" name="AutoShape 781"/>
            <p:cNvSpPr>
              <a:spLocks noChangeAspect="1" noChangeArrowheads="1"/>
            </p:cNvSpPr>
            <p:nvPr/>
          </p:nvSpPr>
          <p:spPr bwMode="auto">
            <a:xfrm flipV="1">
              <a:off x="5569" y="2113"/>
              <a:ext cx="400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782 w 21600"/>
                <a:gd name="T13" fmla="*/ 1738 h 21600"/>
                <a:gd name="T14" fmla="*/ 19818 w 21600"/>
                <a:gd name="T15" fmla="*/ 1986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20" name="AutoShape 782"/>
            <p:cNvSpPr>
              <a:spLocks noChangeAspect="1" noChangeArrowheads="1"/>
            </p:cNvSpPr>
            <p:nvPr/>
          </p:nvSpPr>
          <p:spPr bwMode="auto">
            <a:xfrm>
              <a:off x="5710" y="2127"/>
              <a:ext cx="36" cy="27"/>
            </a:xfrm>
            <a:prstGeom prst="flowChartOffpageConnector">
              <a:avLst/>
            </a:prstGeom>
            <a:solidFill>
              <a:srgbClr val="00008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21" name="Rectangle 783"/>
            <p:cNvSpPr>
              <a:spLocks noChangeAspect="1" noChangeArrowheads="1"/>
            </p:cNvSpPr>
            <p:nvPr/>
          </p:nvSpPr>
          <p:spPr bwMode="auto">
            <a:xfrm>
              <a:off x="5569" y="2040"/>
              <a:ext cx="400" cy="65"/>
            </a:xfrm>
            <a:prstGeom prst="rect">
              <a:avLst/>
            </a:prstGeom>
            <a:solidFill>
              <a:srgbClr val="FFCC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22" name="Rectangle 784"/>
            <p:cNvSpPr>
              <a:spLocks noChangeAspect="1" noChangeArrowheads="1"/>
            </p:cNvSpPr>
            <p:nvPr/>
          </p:nvSpPr>
          <p:spPr bwMode="auto">
            <a:xfrm>
              <a:off x="5569" y="2105"/>
              <a:ext cx="400" cy="8"/>
            </a:xfrm>
            <a:prstGeom prst="rect">
              <a:avLst/>
            </a:prstGeom>
            <a:solidFill>
              <a:srgbClr val="FFCC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23" name="Rectangle 785"/>
            <p:cNvSpPr>
              <a:spLocks noChangeAspect="1" noChangeArrowheads="1"/>
            </p:cNvSpPr>
            <p:nvPr/>
          </p:nvSpPr>
          <p:spPr bwMode="auto">
            <a:xfrm>
              <a:off x="5803" y="2040"/>
              <a:ext cx="166" cy="58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24" name="AutoShape 786"/>
            <p:cNvSpPr>
              <a:spLocks noChangeAspect="1" noChangeArrowheads="1"/>
            </p:cNvSpPr>
            <p:nvPr/>
          </p:nvSpPr>
          <p:spPr bwMode="auto">
            <a:xfrm rot="-1608841">
              <a:off x="5647" y="2010"/>
              <a:ext cx="121" cy="53"/>
            </a:xfrm>
            <a:prstGeom prst="lightningBolt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25" name="AutoShape 787"/>
            <p:cNvSpPr>
              <a:spLocks noChangeAspect="1" noChangeArrowheads="1"/>
            </p:cNvSpPr>
            <p:nvPr/>
          </p:nvSpPr>
          <p:spPr bwMode="auto">
            <a:xfrm>
              <a:off x="5624" y="2249"/>
              <a:ext cx="72" cy="15"/>
            </a:xfrm>
            <a:prstGeom prst="roundRect">
              <a:avLst>
                <a:gd name="adj" fmla="val 50000"/>
              </a:avLst>
            </a:prstGeom>
            <a:solidFill>
              <a:srgbClr val="333333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14626" name="AutoShape 788"/>
            <p:cNvSpPr>
              <a:spLocks noChangeAspect="1" noChangeArrowheads="1"/>
            </p:cNvSpPr>
            <p:nvPr/>
          </p:nvSpPr>
          <p:spPr bwMode="auto">
            <a:xfrm>
              <a:off x="5697" y="2249"/>
              <a:ext cx="72" cy="15"/>
            </a:xfrm>
            <a:prstGeom prst="roundRect">
              <a:avLst>
                <a:gd name="adj" fmla="val 50000"/>
              </a:avLst>
            </a:prstGeom>
            <a:solidFill>
              <a:srgbClr val="333333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14627" name="Rectangle 789"/>
            <p:cNvSpPr>
              <a:spLocks noChangeAspect="1" noChangeArrowheads="1"/>
            </p:cNvSpPr>
            <p:nvPr/>
          </p:nvSpPr>
          <p:spPr bwMode="auto">
            <a:xfrm>
              <a:off x="5569" y="2249"/>
              <a:ext cx="55" cy="13"/>
            </a:xfrm>
            <a:prstGeom prst="rect">
              <a:avLst/>
            </a:prstGeom>
            <a:solidFill>
              <a:srgbClr val="333333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28" name="Rectangle 790"/>
            <p:cNvSpPr>
              <a:spLocks noChangeAspect="1" noChangeArrowheads="1"/>
            </p:cNvSpPr>
            <p:nvPr/>
          </p:nvSpPr>
          <p:spPr bwMode="auto">
            <a:xfrm rot="2644497">
              <a:off x="5582" y="2133"/>
              <a:ext cx="28" cy="24"/>
            </a:xfrm>
            <a:prstGeom prst="rect">
              <a:avLst/>
            </a:prstGeom>
            <a:pattFill prst="pct20">
              <a:fgClr>
                <a:srgbClr val="0000CC"/>
              </a:fgClr>
              <a:bgClr>
                <a:schemeClr val="bg1"/>
              </a:bgClr>
            </a:patt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29" name="Rectangle 791"/>
            <p:cNvSpPr>
              <a:spLocks noChangeAspect="1" noChangeArrowheads="1"/>
            </p:cNvSpPr>
            <p:nvPr/>
          </p:nvSpPr>
          <p:spPr bwMode="auto">
            <a:xfrm flipH="1">
              <a:off x="5769" y="2248"/>
              <a:ext cx="55" cy="13"/>
            </a:xfrm>
            <a:prstGeom prst="rect">
              <a:avLst/>
            </a:prstGeom>
            <a:solidFill>
              <a:srgbClr val="333333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30" name="Rectangle 792"/>
            <p:cNvSpPr>
              <a:spLocks noChangeAspect="1" noChangeArrowheads="1"/>
            </p:cNvSpPr>
            <p:nvPr/>
          </p:nvSpPr>
          <p:spPr bwMode="auto">
            <a:xfrm rot="18955503" flipH="1">
              <a:off x="5783" y="2133"/>
              <a:ext cx="29" cy="23"/>
            </a:xfrm>
            <a:prstGeom prst="rect">
              <a:avLst/>
            </a:prstGeom>
            <a:pattFill prst="pct20">
              <a:fgClr>
                <a:srgbClr val="0000CC"/>
              </a:fgClr>
              <a:bgClr>
                <a:schemeClr val="bg1"/>
              </a:bgClr>
            </a:patt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31" name="AutoShape 793"/>
            <p:cNvSpPr>
              <a:spLocks noChangeAspect="1" noChangeArrowheads="1"/>
            </p:cNvSpPr>
            <p:nvPr/>
          </p:nvSpPr>
          <p:spPr bwMode="auto">
            <a:xfrm flipV="1">
              <a:off x="5677" y="2082"/>
              <a:ext cx="43" cy="1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02 w 21600"/>
                <a:gd name="T13" fmla="*/ 0 h 21600"/>
                <a:gd name="T14" fmla="*/ 21098 w 21600"/>
                <a:gd name="T15" fmla="*/ 1250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581" y="10443"/>
                  </a:moveTo>
                  <a:cubicBezTo>
                    <a:pt x="2772" y="6042"/>
                    <a:pt x="6395" y="2573"/>
                    <a:pt x="10800" y="2574"/>
                  </a:cubicBezTo>
                  <a:cubicBezTo>
                    <a:pt x="15204" y="2574"/>
                    <a:pt x="18827" y="6042"/>
                    <a:pt x="19018" y="10443"/>
                  </a:cubicBezTo>
                  <a:lnTo>
                    <a:pt x="21589" y="10331"/>
                  </a:lnTo>
                  <a:cubicBezTo>
                    <a:pt x="21338" y="4554"/>
                    <a:pt x="16582" y="-1"/>
                    <a:pt x="10799" y="0"/>
                  </a:cubicBezTo>
                  <a:cubicBezTo>
                    <a:pt x="5017" y="0"/>
                    <a:pt x="261" y="4554"/>
                    <a:pt x="10" y="10331"/>
                  </a:cubicBezTo>
                  <a:lnTo>
                    <a:pt x="2581" y="10443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32" name="Oval 794"/>
            <p:cNvSpPr>
              <a:spLocks noChangeAspect="1" noChangeArrowheads="1"/>
            </p:cNvSpPr>
            <p:nvPr/>
          </p:nvSpPr>
          <p:spPr bwMode="auto">
            <a:xfrm>
              <a:off x="5783" y="2059"/>
              <a:ext cx="19" cy="23"/>
            </a:xfrm>
            <a:prstGeom prst="ellipse">
              <a:avLst/>
            </a:prstGeom>
            <a:solidFill>
              <a:srgbClr val="FFCC99"/>
            </a:solidFill>
            <a:ln w="6350">
              <a:solidFill>
                <a:srgbClr val="99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33" name="WordArt 795"/>
            <p:cNvSpPr>
              <a:spLocks noChangeAspect="1" noChangeArrowheads="1" noChangeShapeType="1" noTextEdit="1"/>
            </p:cNvSpPr>
            <p:nvPr/>
          </p:nvSpPr>
          <p:spPr bwMode="auto">
            <a:xfrm>
              <a:off x="5785" y="2062"/>
              <a:ext cx="9" cy="1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ja-JP" sz="3600" kern="10">
                  <a:ln w="6350">
                    <a:solidFill>
                      <a:srgbClr val="993300"/>
                    </a:solidFill>
                    <a:round/>
                    <a:headEnd/>
                    <a:tailEnd/>
                  </a:ln>
                  <a:solidFill>
                    <a:srgbClr val="993300"/>
                  </a:solidFill>
                  <a:latin typeface="MS UI Gothic"/>
                  <a:ea typeface="MS UI Gothic"/>
                </a:rPr>
                <a:t>9</a:t>
              </a:r>
              <a:endParaRPr lang="ja-JP" altLang="en-US" sz="3600" kern="10">
                <a:ln w="635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MS UI Gothic"/>
                <a:ea typeface="MS UI Gothic"/>
              </a:endParaRPr>
            </a:p>
          </p:txBody>
        </p:sp>
        <p:sp>
          <p:nvSpPr>
            <p:cNvPr id="14634" name="Oval 796"/>
            <p:cNvSpPr>
              <a:spLocks noChangeAspect="1" noChangeArrowheads="1"/>
            </p:cNvSpPr>
            <p:nvPr/>
          </p:nvSpPr>
          <p:spPr bwMode="auto">
            <a:xfrm>
              <a:off x="5589" y="2059"/>
              <a:ext cx="20" cy="23"/>
            </a:xfrm>
            <a:prstGeom prst="ellipse">
              <a:avLst/>
            </a:prstGeom>
            <a:solidFill>
              <a:srgbClr val="FFCC99"/>
            </a:solidFill>
            <a:ln w="6350">
              <a:solidFill>
                <a:srgbClr val="99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35" name="WordArt 797"/>
            <p:cNvSpPr>
              <a:spLocks noChangeAspect="1" noChangeArrowheads="1" noChangeShapeType="1" noTextEdit="1"/>
            </p:cNvSpPr>
            <p:nvPr/>
          </p:nvSpPr>
          <p:spPr bwMode="auto">
            <a:xfrm flipH="1">
              <a:off x="5597" y="2062"/>
              <a:ext cx="9" cy="1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ja-JP" sz="3600" kern="10">
                  <a:ln w="6350">
                    <a:solidFill>
                      <a:srgbClr val="993300"/>
                    </a:solidFill>
                    <a:round/>
                    <a:headEnd/>
                    <a:tailEnd/>
                  </a:ln>
                  <a:solidFill>
                    <a:srgbClr val="993300"/>
                  </a:solidFill>
                  <a:latin typeface="MS UI Gothic"/>
                  <a:ea typeface="MS UI Gothic"/>
                </a:rPr>
                <a:t>9</a:t>
              </a:r>
              <a:endParaRPr lang="ja-JP" altLang="en-US" sz="3600" kern="10">
                <a:ln w="635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MS UI Gothic"/>
                <a:ea typeface="MS UI Gothic"/>
              </a:endParaRPr>
            </a:p>
          </p:txBody>
        </p:sp>
        <p:sp>
          <p:nvSpPr>
            <p:cNvPr id="14636" name="Freeform 798"/>
            <p:cNvSpPr>
              <a:spLocks noChangeAspect="1"/>
            </p:cNvSpPr>
            <p:nvPr/>
          </p:nvSpPr>
          <p:spPr bwMode="auto">
            <a:xfrm>
              <a:off x="5569" y="2040"/>
              <a:ext cx="73" cy="73"/>
            </a:xfrm>
            <a:custGeom>
              <a:avLst/>
              <a:gdLst>
                <a:gd name="T0" fmla="*/ 0 w 681"/>
                <a:gd name="T1" fmla="*/ 0 h 679"/>
                <a:gd name="T2" fmla="*/ 0 w 681"/>
                <a:gd name="T3" fmla="*/ 0 h 679"/>
                <a:gd name="T4" fmla="*/ 0 w 681"/>
                <a:gd name="T5" fmla="*/ 0 h 679"/>
                <a:gd name="T6" fmla="*/ 0 w 681"/>
                <a:gd name="T7" fmla="*/ 0 h 679"/>
                <a:gd name="T8" fmla="*/ 0 w 681"/>
                <a:gd name="T9" fmla="*/ 0 h 679"/>
                <a:gd name="T10" fmla="*/ 0 w 681"/>
                <a:gd name="T11" fmla="*/ 0 h 679"/>
                <a:gd name="T12" fmla="*/ 0 w 681"/>
                <a:gd name="T13" fmla="*/ 0 h 679"/>
                <a:gd name="T14" fmla="*/ 0 w 681"/>
                <a:gd name="T15" fmla="*/ 0 h 679"/>
                <a:gd name="T16" fmla="*/ 0 w 681"/>
                <a:gd name="T17" fmla="*/ 0 h 67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81" h="679">
                  <a:moveTo>
                    <a:pt x="2" y="0"/>
                  </a:moveTo>
                  <a:lnTo>
                    <a:pt x="0" y="679"/>
                  </a:lnTo>
                  <a:lnTo>
                    <a:pt x="78" y="571"/>
                  </a:lnTo>
                  <a:lnTo>
                    <a:pt x="150" y="433"/>
                  </a:lnTo>
                  <a:lnTo>
                    <a:pt x="174" y="313"/>
                  </a:lnTo>
                  <a:lnTo>
                    <a:pt x="366" y="307"/>
                  </a:lnTo>
                  <a:lnTo>
                    <a:pt x="444" y="343"/>
                  </a:lnTo>
                  <a:lnTo>
                    <a:pt x="558" y="247"/>
                  </a:lnTo>
                  <a:lnTo>
                    <a:pt x="681" y="0"/>
                  </a:lnTo>
                </a:path>
              </a:pathLst>
            </a:cu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637" name="AutoShape 799"/>
            <p:cNvSpPr>
              <a:spLocks noChangeAspect="1" noChangeArrowheads="1"/>
            </p:cNvSpPr>
            <p:nvPr/>
          </p:nvSpPr>
          <p:spPr bwMode="auto">
            <a:xfrm>
              <a:off x="5824" y="2249"/>
              <a:ext cx="72" cy="15"/>
            </a:xfrm>
            <a:prstGeom prst="roundRect">
              <a:avLst>
                <a:gd name="adj" fmla="val 50000"/>
              </a:avLst>
            </a:prstGeom>
            <a:solidFill>
              <a:srgbClr val="333333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14638" name="AutoShape 800"/>
            <p:cNvSpPr>
              <a:spLocks noChangeAspect="1" noChangeArrowheads="1"/>
            </p:cNvSpPr>
            <p:nvPr/>
          </p:nvSpPr>
          <p:spPr bwMode="auto">
            <a:xfrm>
              <a:off x="5897" y="2249"/>
              <a:ext cx="71" cy="15"/>
            </a:xfrm>
            <a:prstGeom prst="roundRect">
              <a:avLst>
                <a:gd name="adj" fmla="val 50000"/>
              </a:avLst>
            </a:prstGeom>
            <a:solidFill>
              <a:srgbClr val="333333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14639" name="AutoShape 801"/>
            <p:cNvSpPr>
              <a:spLocks noChangeAspect="1" noChangeArrowheads="1"/>
            </p:cNvSpPr>
            <p:nvPr/>
          </p:nvSpPr>
          <p:spPr bwMode="auto">
            <a:xfrm>
              <a:off x="5896" y="2176"/>
              <a:ext cx="73" cy="72"/>
            </a:xfrm>
            <a:prstGeom prst="roundRect">
              <a:avLst>
                <a:gd name="adj" fmla="val 7981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14640" name="AutoShape 802" descr="縦線 (太)"/>
            <p:cNvSpPr>
              <a:spLocks noChangeAspect="1" noChangeArrowheads="1"/>
            </p:cNvSpPr>
            <p:nvPr/>
          </p:nvSpPr>
          <p:spPr bwMode="auto">
            <a:xfrm flipV="1">
              <a:off x="5569" y="2108"/>
              <a:ext cx="400" cy="1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782 w 21600"/>
                <a:gd name="T13" fmla="*/ 2160 h 21600"/>
                <a:gd name="T14" fmla="*/ 19818 w 21600"/>
                <a:gd name="T15" fmla="*/ 1944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dkVert">
              <a:fgClr>
                <a:srgbClr val="0000CC"/>
              </a:fgClr>
              <a:bgClr>
                <a:srgbClr val="000000"/>
              </a:bgClr>
            </a:patt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41" name="AutoShape 803"/>
            <p:cNvSpPr>
              <a:spLocks noChangeAspect="1" noChangeArrowheads="1"/>
            </p:cNvSpPr>
            <p:nvPr/>
          </p:nvSpPr>
          <p:spPr bwMode="auto">
            <a:xfrm rot="16961193" flipH="1">
              <a:off x="5611" y="2149"/>
              <a:ext cx="90" cy="18"/>
            </a:xfrm>
            <a:prstGeom prst="parallelogram">
              <a:avLst>
                <a:gd name="adj" fmla="val 23194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42" name="AutoShape 804"/>
            <p:cNvSpPr>
              <a:spLocks noChangeAspect="1" noChangeArrowheads="1"/>
            </p:cNvSpPr>
            <p:nvPr/>
          </p:nvSpPr>
          <p:spPr bwMode="auto">
            <a:xfrm rot="4638807">
              <a:off x="5692" y="2149"/>
              <a:ext cx="90" cy="18"/>
            </a:xfrm>
            <a:prstGeom prst="parallelogram">
              <a:avLst>
                <a:gd name="adj" fmla="val 23194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43" name="AutoShape 805"/>
            <p:cNvSpPr>
              <a:spLocks noChangeAspect="1" noChangeArrowheads="1"/>
            </p:cNvSpPr>
            <p:nvPr/>
          </p:nvSpPr>
          <p:spPr bwMode="auto">
            <a:xfrm flipV="1">
              <a:off x="5637" y="2147"/>
              <a:ext cx="118" cy="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563 w 21600"/>
                <a:gd name="T13" fmla="*/ 2445 h 21600"/>
                <a:gd name="T14" fmla="*/ 19037 w 21600"/>
                <a:gd name="T15" fmla="*/ 1915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606" y="21600"/>
                  </a:lnTo>
                  <a:lnTo>
                    <a:pt x="19994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44" name="AutoShape 806"/>
            <p:cNvSpPr>
              <a:spLocks noChangeAspect="1" noChangeArrowheads="1"/>
            </p:cNvSpPr>
            <p:nvPr/>
          </p:nvSpPr>
          <p:spPr bwMode="auto">
            <a:xfrm rot="3239480">
              <a:off x="5842" y="2138"/>
              <a:ext cx="90" cy="17"/>
            </a:xfrm>
            <a:prstGeom prst="parallelogram">
              <a:avLst>
                <a:gd name="adj" fmla="val 74387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45" name="AutoShape 807"/>
            <p:cNvSpPr>
              <a:spLocks noChangeAspect="1" noChangeArrowheads="1"/>
            </p:cNvSpPr>
            <p:nvPr/>
          </p:nvSpPr>
          <p:spPr bwMode="auto">
            <a:xfrm>
              <a:off x="5569" y="2176"/>
              <a:ext cx="327" cy="73"/>
            </a:xfrm>
            <a:prstGeom prst="roundRect">
              <a:avLst>
                <a:gd name="adj" fmla="val 6028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14646" name="AutoShape 808"/>
            <p:cNvSpPr>
              <a:spLocks noChangeArrowheads="1"/>
            </p:cNvSpPr>
            <p:nvPr/>
          </p:nvSpPr>
          <p:spPr bwMode="auto">
            <a:xfrm rot="5400000" flipV="1">
              <a:off x="5893" y="2086"/>
              <a:ext cx="254" cy="1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296 w 21600"/>
                <a:gd name="T13" fmla="*/ 2329 h 21600"/>
                <a:gd name="T14" fmla="*/ 19304 w 21600"/>
                <a:gd name="T15" fmla="*/ 1927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947" y="21600"/>
                  </a:lnTo>
                  <a:lnTo>
                    <a:pt x="2065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47" name="AutoShape 809"/>
            <p:cNvSpPr>
              <a:spLocks noChangeAspect="1" noChangeArrowheads="1"/>
            </p:cNvSpPr>
            <p:nvPr/>
          </p:nvSpPr>
          <p:spPr bwMode="auto">
            <a:xfrm>
              <a:off x="5574" y="2118"/>
              <a:ext cx="45" cy="92"/>
            </a:xfrm>
            <a:prstGeom prst="roundRect">
              <a:avLst>
                <a:gd name="adj" fmla="val 44019"/>
              </a:avLst>
            </a:prstGeom>
            <a:solidFill>
              <a:srgbClr val="00008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14648" name="AutoShape 810"/>
            <p:cNvSpPr>
              <a:spLocks noChangeAspect="1" noChangeArrowheads="1"/>
            </p:cNvSpPr>
            <p:nvPr/>
          </p:nvSpPr>
          <p:spPr bwMode="auto">
            <a:xfrm>
              <a:off x="5774" y="2118"/>
              <a:ext cx="46" cy="92"/>
            </a:xfrm>
            <a:prstGeom prst="roundRect">
              <a:avLst>
                <a:gd name="adj" fmla="val 44019"/>
              </a:avLst>
            </a:prstGeom>
            <a:solidFill>
              <a:srgbClr val="00008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14649" name="AutoShape 811"/>
            <p:cNvSpPr>
              <a:spLocks noChangeAspect="1" noChangeArrowheads="1"/>
            </p:cNvSpPr>
            <p:nvPr/>
          </p:nvSpPr>
          <p:spPr bwMode="auto">
            <a:xfrm rot="18360520" flipH="1">
              <a:off x="5857" y="2138"/>
              <a:ext cx="90" cy="18"/>
            </a:xfrm>
            <a:prstGeom prst="parallelogram">
              <a:avLst>
                <a:gd name="adj" fmla="val 70255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50" name="AutoShape 812"/>
            <p:cNvSpPr>
              <a:spLocks noChangeAspect="1" noChangeArrowheads="1"/>
            </p:cNvSpPr>
            <p:nvPr/>
          </p:nvSpPr>
          <p:spPr bwMode="auto">
            <a:xfrm>
              <a:off x="5823" y="2176"/>
              <a:ext cx="146" cy="35"/>
            </a:xfrm>
            <a:prstGeom prst="roundRect">
              <a:avLst>
                <a:gd name="adj" fmla="val 16667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14651" name="Line 813"/>
            <p:cNvSpPr>
              <a:spLocks noChangeAspect="1" noChangeShapeType="1"/>
            </p:cNvSpPr>
            <p:nvPr/>
          </p:nvSpPr>
          <p:spPr bwMode="auto">
            <a:xfrm flipV="1">
              <a:off x="5799" y="2210"/>
              <a:ext cx="0" cy="39"/>
            </a:xfrm>
            <a:prstGeom prst="line">
              <a:avLst/>
            </a:prstGeom>
            <a:noFill/>
            <a:ln w="6350" cmpd="tri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652" name="Oval 814"/>
            <p:cNvSpPr>
              <a:spLocks noChangeAspect="1" noChangeArrowheads="1"/>
            </p:cNvSpPr>
            <p:nvPr/>
          </p:nvSpPr>
          <p:spPr bwMode="auto">
            <a:xfrm>
              <a:off x="5774" y="2177"/>
              <a:ext cx="45" cy="38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53" name="Line 815"/>
            <p:cNvSpPr>
              <a:spLocks noChangeAspect="1" noChangeShapeType="1"/>
            </p:cNvSpPr>
            <p:nvPr/>
          </p:nvSpPr>
          <p:spPr bwMode="auto">
            <a:xfrm flipV="1">
              <a:off x="5597" y="2210"/>
              <a:ext cx="0" cy="38"/>
            </a:xfrm>
            <a:prstGeom prst="line">
              <a:avLst/>
            </a:prstGeom>
            <a:noFill/>
            <a:ln w="6350" cmpd="tri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654" name="Oval 816"/>
            <p:cNvSpPr>
              <a:spLocks noChangeAspect="1" noChangeArrowheads="1"/>
            </p:cNvSpPr>
            <p:nvPr/>
          </p:nvSpPr>
          <p:spPr bwMode="auto">
            <a:xfrm>
              <a:off x="5574" y="2177"/>
              <a:ext cx="45" cy="38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55" name="Line 817"/>
            <p:cNvSpPr>
              <a:spLocks noChangeAspect="1" noChangeShapeType="1"/>
            </p:cNvSpPr>
            <p:nvPr/>
          </p:nvSpPr>
          <p:spPr bwMode="auto">
            <a:xfrm flipV="1">
              <a:off x="5696" y="2210"/>
              <a:ext cx="0" cy="3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4656" name="Group 818"/>
            <p:cNvGrpSpPr>
              <a:grpSpLocks noChangeAspect="1"/>
            </p:cNvGrpSpPr>
            <p:nvPr/>
          </p:nvGrpSpPr>
          <p:grpSpPr bwMode="auto">
            <a:xfrm>
              <a:off x="5647" y="2047"/>
              <a:ext cx="49" cy="50"/>
              <a:chOff x="943" y="1234"/>
              <a:chExt cx="454" cy="463"/>
            </a:xfrm>
          </p:grpSpPr>
          <p:sp>
            <p:nvSpPr>
              <p:cNvPr id="14672" name="AutoShape 819"/>
              <p:cNvSpPr>
                <a:spLocks noChangeAspect="1" noChangeArrowheads="1"/>
              </p:cNvSpPr>
              <p:nvPr/>
            </p:nvSpPr>
            <p:spPr bwMode="auto">
              <a:xfrm>
                <a:off x="989" y="1289"/>
                <a:ext cx="408" cy="40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18 w 21600"/>
                  <a:gd name="T13" fmla="*/ 0 h 21600"/>
                  <a:gd name="T14" fmla="*/ 21282 w 21600"/>
                  <a:gd name="T15" fmla="*/ 127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581" y="10443"/>
                    </a:moveTo>
                    <a:cubicBezTo>
                      <a:pt x="2772" y="6042"/>
                      <a:pt x="6395" y="2573"/>
                      <a:pt x="10800" y="2574"/>
                    </a:cubicBezTo>
                    <a:cubicBezTo>
                      <a:pt x="15204" y="2574"/>
                      <a:pt x="18827" y="6042"/>
                      <a:pt x="19018" y="10443"/>
                    </a:cubicBezTo>
                    <a:lnTo>
                      <a:pt x="21589" y="10331"/>
                    </a:lnTo>
                    <a:cubicBezTo>
                      <a:pt x="21338" y="4554"/>
                      <a:pt x="16582" y="-1"/>
                      <a:pt x="10799" y="0"/>
                    </a:cubicBezTo>
                    <a:cubicBezTo>
                      <a:pt x="5017" y="0"/>
                      <a:pt x="261" y="4554"/>
                      <a:pt x="10" y="10331"/>
                    </a:cubicBezTo>
                    <a:lnTo>
                      <a:pt x="2581" y="10443"/>
                    </a:lnTo>
                    <a:close/>
                  </a:path>
                </a:pathLst>
              </a:custGeom>
              <a:solidFill>
                <a:srgbClr val="000000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673" name="Line 82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943" y="1344"/>
                <a:ext cx="72" cy="45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674" name="Line 82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072" y="1238"/>
                <a:ext cx="46" cy="91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675" name="Line 822"/>
              <p:cNvSpPr>
                <a:spLocks noChangeAspect="1" noChangeShapeType="1"/>
              </p:cNvSpPr>
              <p:nvPr/>
            </p:nvSpPr>
            <p:spPr bwMode="auto">
              <a:xfrm flipV="1">
                <a:off x="1242" y="1234"/>
                <a:ext cx="18" cy="91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4657" name="Group 823"/>
            <p:cNvGrpSpPr>
              <a:grpSpLocks noChangeAspect="1"/>
            </p:cNvGrpSpPr>
            <p:nvPr/>
          </p:nvGrpSpPr>
          <p:grpSpPr bwMode="auto">
            <a:xfrm flipH="1">
              <a:off x="5701" y="2047"/>
              <a:ext cx="49" cy="50"/>
              <a:chOff x="943" y="1234"/>
              <a:chExt cx="454" cy="463"/>
            </a:xfrm>
          </p:grpSpPr>
          <p:sp>
            <p:nvSpPr>
              <p:cNvPr id="14668" name="AutoShape 824"/>
              <p:cNvSpPr>
                <a:spLocks noChangeAspect="1" noChangeArrowheads="1"/>
              </p:cNvSpPr>
              <p:nvPr/>
            </p:nvSpPr>
            <p:spPr bwMode="auto">
              <a:xfrm>
                <a:off x="989" y="1289"/>
                <a:ext cx="408" cy="40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18 w 21600"/>
                  <a:gd name="T13" fmla="*/ 0 h 21600"/>
                  <a:gd name="T14" fmla="*/ 21282 w 21600"/>
                  <a:gd name="T15" fmla="*/ 127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581" y="10443"/>
                    </a:moveTo>
                    <a:cubicBezTo>
                      <a:pt x="2772" y="6042"/>
                      <a:pt x="6395" y="2573"/>
                      <a:pt x="10800" y="2574"/>
                    </a:cubicBezTo>
                    <a:cubicBezTo>
                      <a:pt x="15204" y="2574"/>
                      <a:pt x="18827" y="6042"/>
                      <a:pt x="19018" y="10443"/>
                    </a:cubicBezTo>
                    <a:lnTo>
                      <a:pt x="21589" y="10331"/>
                    </a:lnTo>
                    <a:cubicBezTo>
                      <a:pt x="21338" y="4554"/>
                      <a:pt x="16582" y="-1"/>
                      <a:pt x="10799" y="0"/>
                    </a:cubicBezTo>
                    <a:cubicBezTo>
                      <a:pt x="5017" y="0"/>
                      <a:pt x="261" y="4554"/>
                      <a:pt x="10" y="10331"/>
                    </a:cubicBezTo>
                    <a:lnTo>
                      <a:pt x="2581" y="10443"/>
                    </a:lnTo>
                    <a:close/>
                  </a:path>
                </a:pathLst>
              </a:custGeom>
              <a:solidFill>
                <a:srgbClr val="000000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669" name="Line 82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943" y="1344"/>
                <a:ext cx="72" cy="45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670" name="Line 82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072" y="1238"/>
                <a:ext cx="46" cy="91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671" name="Line 827"/>
              <p:cNvSpPr>
                <a:spLocks noChangeAspect="1" noChangeShapeType="1"/>
              </p:cNvSpPr>
              <p:nvPr/>
            </p:nvSpPr>
            <p:spPr bwMode="auto">
              <a:xfrm flipV="1">
                <a:off x="1242" y="1234"/>
                <a:ext cx="18" cy="91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4658" name="Freeform 828"/>
            <p:cNvSpPr>
              <a:spLocks noChangeAspect="1"/>
            </p:cNvSpPr>
            <p:nvPr/>
          </p:nvSpPr>
          <p:spPr bwMode="auto">
            <a:xfrm>
              <a:off x="5813" y="2093"/>
              <a:ext cx="156" cy="29"/>
            </a:xfrm>
            <a:custGeom>
              <a:avLst/>
              <a:gdLst>
                <a:gd name="T0" fmla="*/ 0 w 1134"/>
                <a:gd name="T1" fmla="*/ 0 h 136"/>
                <a:gd name="T2" fmla="*/ 0 w 1134"/>
                <a:gd name="T3" fmla="*/ 0 h 136"/>
                <a:gd name="T4" fmla="*/ 0 w 1134"/>
                <a:gd name="T5" fmla="*/ 0 h 136"/>
                <a:gd name="T6" fmla="*/ 0 w 1134"/>
                <a:gd name="T7" fmla="*/ 0 h 136"/>
                <a:gd name="T8" fmla="*/ 0 w 1134"/>
                <a:gd name="T9" fmla="*/ 0 h 136"/>
                <a:gd name="T10" fmla="*/ 0 w 1134"/>
                <a:gd name="T11" fmla="*/ 0 h 136"/>
                <a:gd name="T12" fmla="*/ 0 w 1134"/>
                <a:gd name="T13" fmla="*/ 0 h 136"/>
                <a:gd name="T14" fmla="*/ 0 w 1134"/>
                <a:gd name="T15" fmla="*/ 0 h 136"/>
                <a:gd name="T16" fmla="*/ 0 w 1134"/>
                <a:gd name="T17" fmla="*/ 0 h 136"/>
                <a:gd name="T18" fmla="*/ 0 w 1134"/>
                <a:gd name="T19" fmla="*/ 0 h 136"/>
                <a:gd name="T20" fmla="*/ 0 w 1134"/>
                <a:gd name="T21" fmla="*/ 0 h 1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34" h="136">
                  <a:moveTo>
                    <a:pt x="0" y="0"/>
                  </a:moveTo>
                  <a:lnTo>
                    <a:pt x="91" y="136"/>
                  </a:lnTo>
                  <a:lnTo>
                    <a:pt x="182" y="45"/>
                  </a:lnTo>
                  <a:lnTo>
                    <a:pt x="363" y="136"/>
                  </a:lnTo>
                  <a:lnTo>
                    <a:pt x="408" y="45"/>
                  </a:lnTo>
                  <a:lnTo>
                    <a:pt x="544" y="136"/>
                  </a:lnTo>
                  <a:lnTo>
                    <a:pt x="680" y="45"/>
                  </a:lnTo>
                  <a:lnTo>
                    <a:pt x="771" y="136"/>
                  </a:lnTo>
                  <a:lnTo>
                    <a:pt x="907" y="90"/>
                  </a:lnTo>
                  <a:lnTo>
                    <a:pt x="998" y="136"/>
                  </a:lnTo>
                  <a:lnTo>
                    <a:pt x="1134" y="0"/>
                  </a:lnTo>
                </a:path>
              </a:pathLst>
            </a:cu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659" name="Freeform 829"/>
            <p:cNvSpPr>
              <a:spLocks noChangeAspect="1"/>
            </p:cNvSpPr>
            <p:nvPr/>
          </p:nvSpPr>
          <p:spPr bwMode="auto">
            <a:xfrm>
              <a:off x="5760" y="2040"/>
              <a:ext cx="87" cy="34"/>
            </a:xfrm>
            <a:custGeom>
              <a:avLst/>
              <a:gdLst>
                <a:gd name="T0" fmla="*/ 0 w 816"/>
                <a:gd name="T1" fmla="*/ 0 h 317"/>
                <a:gd name="T2" fmla="*/ 0 w 816"/>
                <a:gd name="T3" fmla="*/ 0 h 317"/>
                <a:gd name="T4" fmla="*/ 0 w 816"/>
                <a:gd name="T5" fmla="*/ 0 h 317"/>
                <a:gd name="T6" fmla="*/ 0 w 816"/>
                <a:gd name="T7" fmla="*/ 0 h 317"/>
                <a:gd name="T8" fmla="*/ 0 w 816"/>
                <a:gd name="T9" fmla="*/ 0 h 317"/>
                <a:gd name="T10" fmla="*/ 0 w 816"/>
                <a:gd name="T11" fmla="*/ 0 h 317"/>
                <a:gd name="T12" fmla="*/ 0 w 816"/>
                <a:gd name="T13" fmla="*/ 0 h 317"/>
                <a:gd name="T14" fmla="*/ 0 w 816"/>
                <a:gd name="T15" fmla="*/ 0 h 317"/>
                <a:gd name="T16" fmla="*/ 0 w 816"/>
                <a:gd name="T17" fmla="*/ 0 h 317"/>
                <a:gd name="T18" fmla="*/ 0 w 816"/>
                <a:gd name="T19" fmla="*/ 0 h 317"/>
                <a:gd name="T20" fmla="*/ 0 w 816"/>
                <a:gd name="T21" fmla="*/ 0 h 3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16" h="317">
                  <a:moveTo>
                    <a:pt x="0" y="0"/>
                  </a:moveTo>
                  <a:lnTo>
                    <a:pt x="65" y="317"/>
                  </a:lnTo>
                  <a:lnTo>
                    <a:pt x="137" y="187"/>
                  </a:lnTo>
                  <a:lnTo>
                    <a:pt x="261" y="317"/>
                  </a:lnTo>
                  <a:lnTo>
                    <a:pt x="329" y="211"/>
                  </a:lnTo>
                  <a:lnTo>
                    <a:pt x="391" y="317"/>
                  </a:lnTo>
                  <a:lnTo>
                    <a:pt x="489" y="105"/>
                  </a:lnTo>
                  <a:lnTo>
                    <a:pt x="555" y="317"/>
                  </a:lnTo>
                  <a:lnTo>
                    <a:pt x="653" y="210"/>
                  </a:lnTo>
                  <a:lnTo>
                    <a:pt x="718" y="317"/>
                  </a:lnTo>
                  <a:lnTo>
                    <a:pt x="816" y="0"/>
                  </a:lnTo>
                </a:path>
              </a:pathLst>
            </a:cu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660" name="AutoShape 830"/>
            <p:cNvSpPr>
              <a:spLocks noChangeAspect="1" noChangeArrowheads="1"/>
            </p:cNvSpPr>
            <p:nvPr/>
          </p:nvSpPr>
          <p:spPr bwMode="auto">
            <a:xfrm flipV="1">
              <a:off x="5569" y="2010"/>
              <a:ext cx="400" cy="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782 w 21600"/>
                <a:gd name="T13" fmla="*/ 2160 h 21600"/>
                <a:gd name="T14" fmla="*/ 19818 w 21600"/>
                <a:gd name="T15" fmla="*/ 201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61" name="Line 831"/>
            <p:cNvSpPr>
              <a:spLocks noChangeAspect="1" noChangeShapeType="1"/>
            </p:cNvSpPr>
            <p:nvPr/>
          </p:nvSpPr>
          <p:spPr bwMode="auto">
            <a:xfrm rot="18900000" flipH="1">
              <a:off x="5632" y="2017"/>
              <a:ext cx="21" cy="8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662" name="Line 832"/>
            <p:cNvSpPr>
              <a:spLocks noChangeAspect="1" noChangeShapeType="1"/>
            </p:cNvSpPr>
            <p:nvPr/>
          </p:nvSpPr>
          <p:spPr bwMode="auto">
            <a:xfrm rot="2700000">
              <a:off x="5743" y="2016"/>
              <a:ext cx="22" cy="9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663" name="Line 833"/>
            <p:cNvSpPr>
              <a:spLocks noChangeAspect="1" noChangeShapeType="1"/>
            </p:cNvSpPr>
            <p:nvPr/>
          </p:nvSpPr>
          <p:spPr bwMode="auto">
            <a:xfrm rot="-5400000">
              <a:off x="5887" y="2020"/>
              <a:ext cx="19" cy="0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664" name="Line 834"/>
            <p:cNvSpPr>
              <a:spLocks noChangeAspect="1" noChangeShapeType="1"/>
            </p:cNvSpPr>
            <p:nvPr/>
          </p:nvSpPr>
          <p:spPr bwMode="auto">
            <a:xfrm rot="18900000" flipH="1">
              <a:off x="5837" y="2015"/>
              <a:ext cx="15" cy="5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665" name="Line 835"/>
            <p:cNvSpPr>
              <a:spLocks noChangeAspect="1" noChangeShapeType="1"/>
            </p:cNvSpPr>
            <p:nvPr/>
          </p:nvSpPr>
          <p:spPr bwMode="auto">
            <a:xfrm rot="2700000">
              <a:off x="5942" y="2016"/>
              <a:ext cx="15" cy="4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666" name="Line 836"/>
            <p:cNvSpPr>
              <a:spLocks noChangeAspect="1" noChangeShapeType="1"/>
            </p:cNvSpPr>
            <p:nvPr/>
          </p:nvSpPr>
          <p:spPr bwMode="auto">
            <a:xfrm rot="-5400000">
              <a:off x="5789" y="2020"/>
              <a:ext cx="19" cy="0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667" name="Line 837"/>
            <p:cNvSpPr>
              <a:spLocks noChangeAspect="1" noChangeShapeType="1"/>
            </p:cNvSpPr>
            <p:nvPr/>
          </p:nvSpPr>
          <p:spPr bwMode="auto">
            <a:xfrm rot="-5400000">
              <a:off x="5583" y="2020"/>
              <a:ext cx="19" cy="0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4343" name="Group 838"/>
          <p:cNvGrpSpPr>
            <a:grpSpLocks/>
          </p:cNvGrpSpPr>
          <p:nvPr/>
        </p:nvGrpSpPr>
        <p:grpSpPr bwMode="auto">
          <a:xfrm>
            <a:off x="8261350" y="1196975"/>
            <a:ext cx="720725" cy="365125"/>
            <a:chOff x="4798" y="2010"/>
            <a:chExt cx="503" cy="255"/>
          </a:xfrm>
        </p:grpSpPr>
        <p:sp>
          <p:nvSpPr>
            <p:cNvPr id="14567" name="AutoShape 839"/>
            <p:cNvSpPr>
              <a:spLocks noChangeArrowheads="1"/>
            </p:cNvSpPr>
            <p:nvPr/>
          </p:nvSpPr>
          <p:spPr bwMode="auto">
            <a:xfrm rot="5400000" flipV="1">
              <a:off x="5122" y="2087"/>
              <a:ext cx="255" cy="1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287 w 21600"/>
                <a:gd name="T13" fmla="*/ 2329 h 21600"/>
                <a:gd name="T14" fmla="*/ 19313 w 21600"/>
                <a:gd name="T15" fmla="*/ 1927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947" y="21600"/>
                  </a:lnTo>
                  <a:lnTo>
                    <a:pt x="2065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68" name="AutoShape 840"/>
            <p:cNvSpPr>
              <a:spLocks noChangeAspect="1" noChangeArrowheads="1"/>
            </p:cNvSpPr>
            <p:nvPr/>
          </p:nvSpPr>
          <p:spPr bwMode="auto">
            <a:xfrm flipV="1">
              <a:off x="4798" y="2113"/>
              <a:ext cx="401" cy="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778 w 21600"/>
                <a:gd name="T13" fmla="*/ 1718 h 21600"/>
                <a:gd name="T14" fmla="*/ 19822 w 21600"/>
                <a:gd name="T15" fmla="*/ 1988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69" name="AutoShape 841"/>
            <p:cNvSpPr>
              <a:spLocks noChangeAspect="1" noChangeArrowheads="1"/>
            </p:cNvSpPr>
            <p:nvPr/>
          </p:nvSpPr>
          <p:spPr bwMode="auto">
            <a:xfrm>
              <a:off x="4940" y="2128"/>
              <a:ext cx="34" cy="27"/>
            </a:xfrm>
            <a:prstGeom prst="flowChartOffpageConnector">
              <a:avLst/>
            </a:prstGeom>
            <a:solidFill>
              <a:srgbClr val="00008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70" name="Rectangle 842"/>
            <p:cNvSpPr>
              <a:spLocks noChangeAspect="1" noChangeArrowheads="1"/>
            </p:cNvSpPr>
            <p:nvPr/>
          </p:nvSpPr>
          <p:spPr bwMode="auto">
            <a:xfrm>
              <a:off x="4798" y="2040"/>
              <a:ext cx="401" cy="65"/>
            </a:xfrm>
            <a:prstGeom prst="rect">
              <a:avLst/>
            </a:prstGeom>
            <a:solidFill>
              <a:srgbClr val="FFCC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71" name="Rectangle 843"/>
            <p:cNvSpPr>
              <a:spLocks noChangeAspect="1" noChangeArrowheads="1"/>
            </p:cNvSpPr>
            <p:nvPr/>
          </p:nvSpPr>
          <p:spPr bwMode="auto">
            <a:xfrm>
              <a:off x="4798" y="2105"/>
              <a:ext cx="401" cy="8"/>
            </a:xfrm>
            <a:prstGeom prst="rect">
              <a:avLst/>
            </a:prstGeom>
            <a:solidFill>
              <a:srgbClr val="FFCC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72" name="Rectangle 844"/>
            <p:cNvSpPr>
              <a:spLocks noChangeAspect="1" noChangeArrowheads="1"/>
            </p:cNvSpPr>
            <p:nvPr/>
          </p:nvSpPr>
          <p:spPr bwMode="auto">
            <a:xfrm>
              <a:off x="5032" y="2040"/>
              <a:ext cx="167" cy="50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73" name="AutoShape 845"/>
            <p:cNvSpPr>
              <a:spLocks noChangeAspect="1" noChangeArrowheads="1"/>
            </p:cNvSpPr>
            <p:nvPr/>
          </p:nvSpPr>
          <p:spPr bwMode="auto">
            <a:xfrm rot="-1789829">
              <a:off x="4859" y="2011"/>
              <a:ext cx="120" cy="53"/>
            </a:xfrm>
            <a:prstGeom prst="lightningBolt">
              <a:avLst/>
            </a:prstGeom>
            <a:solidFill>
              <a:srgbClr val="99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74" name="AutoShape 846"/>
            <p:cNvSpPr>
              <a:spLocks noChangeAspect="1" noChangeArrowheads="1"/>
            </p:cNvSpPr>
            <p:nvPr/>
          </p:nvSpPr>
          <p:spPr bwMode="auto">
            <a:xfrm>
              <a:off x="4853" y="2250"/>
              <a:ext cx="72" cy="15"/>
            </a:xfrm>
            <a:prstGeom prst="roundRect">
              <a:avLst>
                <a:gd name="adj" fmla="val 50000"/>
              </a:avLst>
            </a:prstGeom>
            <a:solidFill>
              <a:srgbClr val="333333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14575" name="AutoShape 847"/>
            <p:cNvSpPr>
              <a:spLocks noChangeAspect="1" noChangeArrowheads="1"/>
            </p:cNvSpPr>
            <p:nvPr/>
          </p:nvSpPr>
          <p:spPr bwMode="auto">
            <a:xfrm>
              <a:off x="4925" y="2250"/>
              <a:ext cx="73" cy="15"/>
            </a:xfrm>
            <a:prstGeom prst="roundRect">
              <a:avLst>
                <a:gd name="adj" fmla="val 50000"/>
              </a:avLst>
            </a:prstGeom>
            <a:solidFill>
              <a:srgbClr val="333333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14576" name="Rectangle 848"/>
            <p:cNvSpPr>
              <a:spLocks noChangeAspect="1" noChangeArrowheads="1"/>
            </p:cNvSpPr>
            <p:nvPr/>
          </p:nvSpPr>
          <p:spPr bwMode="auto">
            <a:xfrm>
              <a:off x="4798" y="2250"/>
              <a:ext cx="55" cy="13"/>
            </a:xfrm>
            <a:prstGeom prst="rect">
              <a:avLst/>
            </a:prstGeom>
            <a:solidFill>
              <a:srgbClr val="333333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77" name="Rectangle 849"/>
            <p:cNvSpPr>
              <a:spLocks noChangeAspect="1" noChangeArrowheads="1"/>
            </p:cNvSpPr>
            <p:nvPr/>
          </p:nvSpPr>
          <p:spPr bwMode="auto">
            <a:xfrm rot="2644497">
              <a:off x="4810" y="2134"/>
              <a:ext cx="29" cy="23"/>
            </a:xfrm>
            <a:prstGeom prst="rect">
              <a:avLst/>
            </a:prstGeom>
            <a:pattFill prst="pct20">
              <a:fgClr>
                <a:srgbClr val="0000CC"/>
              </a:fgClr>
              <a:bgClr>
                <a:schemeClr val="bg1"/>
              </a:bgClr>
            </a:patt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78" name="Rectangle 850"/>
            <p:cNvSpPr>
              <a:spLocks noChangeAspect="1" noChangeArrowheads="1"/>
            </p:cNvSpPr>
            <p:nvPr/>
          </p:nvSpPr>
          <p:spPr bwMode="auto">
            <a:xfrm flipH="1">
              <a:off x="4999" y="2249"/>
              <a:ext cx="54" cy="14"/>
            </a:xfrm>
            <a:prstGeom prst="rect">
              <a:avLst/>
            </a:prstGeom>
            <a:solidFill>
              <a:srgbClr val="333333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79" name="Rectangle 851"/>
            <p:cNvSpPr>
              <a:spLocks noChangeAspect="1" noChangeArrowheads="1"/>
            </p:cNvSpPr>
            <p:nvPr/>
          </p:nvSpPr>
          <p:spPr bwMode="auto">
            <a:xfrm rot="18955503" flipH="1">
              <a:off x="5013" y="2133"/>
              <a:ext cx="27" cy="24"/>
            </a:xfrm>
            <a:prstGeom prst="rect">
              <a:avLst/>
            </a:prstGeom>
            <a:pattFill prst="pct20">
              <a:fgClr>
                <a:srgbClr val="0000CC"/>
              </a:fgClr>
              <a:bgClr>
                <a:schemeClr val="bg1"/>
              </a:bgClr>
            </a:patt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80" name="AutoShape 852"/>
            <p:cNvSpPr>
              <a:spLocks noChangeAspect="1" noChangeArrowheads="1"/>
            </p:cNvSpPr>
            <p:nvPr/>
          </p:nvSpPr>
          <p:spPr bwMode="auto">
            <a:xfrm>
              <a:off x="4881" y="2054"/>
              <a:ext cx="44" cy="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91 w 21600"/>
                <a:gd name="T13" fmla="*/ 0 h 21600"/>
                <a:gd name="T14" fmla="*/ 21109 w 21600"/>
                <a:gd name="T15" fmla="*/ 1276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581" y="10443"/>
                  </a:moveTo>
                  <a:cubicBezTo>
                    <a:pt x="2772" y="6042"/>
                    <a:pt x="6395" y="2573"/>
                    <a:pt x="10800" y="2574"/>
                  </a:cubicBezTo>
                  <a:cubicBezTo>
                    <a:pt x="15204" y="2574"/>
                    <a:pt x="18827" y="6042"/>
                    <a:pt x="19018" y="10443"/>
                  </a:cubicBezTo>
                  <a:lnTo>
                    <a:pt x="21589" y="10331"/>
                  </a:lnTo>
                  <a:cubicBezTo>
                    <a:pt x="21338" y="4554"/>
                    <a:pt x="16582" y="-1"/>
                    <a:pt x="10799" y="0"/>
                  </a:cubicBezTo>
                  <a:cubicBezTo>
                    <a:pt x="5017" y="0"/>
                    <a:pt x="261" y="4554"/>
                    <a:pt x="10" y="10331"/>
                  </a:cubicBezTo>
                  <a:lnTo>
                    <a:pt x="2581" y="10443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81" name="AutoShape 853"/>
            <p:cNvSpPr>
              <a:spLocks noChangeAspect="1" noChangeArrowheads="1"/>
            </p:cNvSpPr>
            <p:nvPr/>
          </p:nvSpPr>
          <p:spPr bwMode="auto">
            <a:xfrm>
              <a:off x="4931" y="2054"/>
              <a:ext cx="43" cy="4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02 w 21600"/>
                <a:gd name="T13" fmla="*/ 0 h 21600"/>
                <a:gd name="T14" fmla="*/ 21098 w 21600"/>
                <a:gd name="T15" fmla="*/ 1255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581" y="10443"/>
                  </a:moveTo>
                  <a:cubicBezTo>
                    <a:pt x="2772" y="6042"/>
                    <a:pt x="6395" y="2573"/>
                    <a:pt x="10800" y="2574"/>
                  </a:cubicBezTo>
                  <a:cubicBezTo>
                    <a:pt x="15204" y="2574"/>
                    <a:pt x="18827" y="6042"/>
                    <a:pt x="19018" y="10443"/>
                  </a:cubicBezTo>
                  <a:lnTo>
                    <a:pt x="21589" y="10331"/>
                  </a:lnTo>
                  <a:cubicBezTo>
                    <a:pt x="21338" y="4554"/>
                    <a:pt x="16582" y="-1"/>
                    <a:pt x="10799" y="0"/>
                  </a:cubicBezTo>
                  <a:cubicBezTo>
                    <a:pt x="5017" y="0"/>
                    <a:pt x="261" y="4554"/>
                    <a:pt x="10" y="10331"/>
                  </a:cubicBezTo>
                  <a:lnTo>
                    <a:pt x="2581" y="10443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82" name="AutoShape 854"/>
            <p:cNvSpPr>
              <a:spLocks noChangeAspect="1" noChangeArrowheads="1"/>
            </p:cNvSpPr>
            <p:nvPr/>
          </p:nvSpPr>
          <p:spPr bwMode="auto">
            <a:xfrm flipV="1">
              <a:off x="4905" y="2083"/>
              <a:ext cx="44" cy="1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91 w 21600"/>
                <a:gd name="T13" fmla="*/ 0 h 21600"/>
                <a:gd name="T14" fmla="*/ 21109 w 21600"/>
                <a:gd name="T15" fmla="*/ 1250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581" y="10443"/>
                  </a:moveTo>
                  <a:cubicBezTo>
                    <a:pt x="2772" y="6042"/>
                    <a:pt x="6395" y="2573"/>
                    <a:pt x="10800" y="2574"/>
                  </a:cubicBezTo>
                  <a:cubicBezTo>
                    <a:pt x="15204" y="2574"/>
                    <a:pt x="18827" y="6042"/>
                    <a:pt x="19018" y="10443"/>
                  </a:cubicBezTo>
                  <a:lnTo>
                    <a:pt x="21589" y="10331"/>
                  </a:lnTo>
                  <a:cubicBezTo>
                    <a:pt x="21338" y="4554"/>
                    <a:pt x="16582" y="-1"/>
                    <a:pt x="10799" y="0"/>
                  </a:cubicBezTo>
                  <a:cubicBezTo>
                    <a:pt x="5017" y="0"/>
                    <a:pt x="261" y="4554"/>
                    <a:pt x="10" y="10331"/>
                  </a:cubicBezTo>
                  <a:lnTo>
                    <a:pt x="2581" y="10443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83" name="AutoShape 855"/>
            <p:cNvSpPr>
              <a:spLocks noChangeAspect="1" noChangeArrowheads="1"/>
            </p:cNvSpPr>
            <p:nvPr/>
          </p:nvSpPr>
          <p:spPr bwMode="auto">
            <a:xfrm flipV="1">
              <a:off x="4876" y="2079"/>
              <a:ext cx="102" cy="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165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326" y="15960"/>
                  </a:moveTo>
                  <a:cubicBezTo>
                    <a:pt x="4010" y="14564"/>
                    <a:pt x="3277" y="12718"/>
                    <a:pt x="3277" y="10800"/>
                  </a:cubicBezTo>
                  <a:cubicBezTo>
                    <a:pt x="3277" y="6645"/>
                    <a:pt x="6645" y="3277"/>
                    <a:pt x="10800" y="3277"/>
                  </a:cubicBezTo>
                  <a:cubicBezTo>
                    <a:pt x="14954" y="3277"/>
                    <a:pt x="18323" y="6645"/>
                    <a:pt x="18323" y="10800"/>
                  </a:cubicBezTo>
                  <a:cubicBezTo>
                    <a:pt x="18323" y="12718"/>
                    <a:pt x="17589" y="14564"/>
                    <a:pt x="16273" y="15960"/>
                  </a:cubicBezTo>
                  <a:lnTo>
                    <a:pt x="18658" y="18208"/>
                  </a:lnTo>
                  <a:cubicBezTo>
                    <a:pt x="20547" y="16204"/>
                    <a:pt x="21600" y="13554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3554"/>
                    <a:pt x="1052" y="16204"/>
                    <a:pt x="2941" y="18208"/>
                  </a:cubicBezTo>
                  <a:lnTo>
                    <a:pt x="5326" y="15960"/>
                  </a:lnTo>
                  <a:close/>
                </a:path>
              </a:pathLst>
            </a:custGeom>
            <a:pattFill prst="lgConfetti">
              <a:fgClr>
                <a:srgbClr val="990000"/>
              </a:fgClr>
              <a:bgClr>
                <a:srgbClr val="FFCC99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84" name="AutoShape 856"/>
            <p:cNvSpPr>
              <a:spLocks noChangeAspect="1" noChangeArrowheads="1"/>
            </p:cNvSpPr>
            <p:nvPr/>
          </p:nvSpPr>
          <p:spPr bwMode="auto">
            <a:xfrm flipV="1">
              <a:off x="4878" y="2083"/>
              <a:ext cx="98" cy="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865 w 21600"/>
                <a:gd name="T13" fmla="*/ 3600 h 21600"/>
                <a:gd name="T14" fmla="*/ 18735 w 21600"/>
                <a:gd name="T15" fmla="*/ 180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333" y="21600"/>
                  </a:lnTo>
                  <a:lnTo>
                    <a:pt x="1926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gConfetti">
              <a:fgClr>
                <a:srgbClr val="990000"/>
              </a:fgClr>
              <a:bgClr>
                <a:srgbClr val="FFCC99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85" name="Freeform 857"/>
            <p:cNvSpPr>
              <a:spLocks noChangeAspect="1"/>
            </p:cNvSpPr>
            <p:nvPr/>
          </p:nvSpPr>
          <p:spPr bwMode="auto">
            <a:xfrm>
              <a:off x="5052" y="2084"/>
              <a:ext cx="147" cy="20"/>
            </a:xfrm>
            <a:custGeom>
              <a:avLst/>
              <a:gdLst>
                <a:gd name="T0" fmla="*/ 0 w 1134"/>
                <a:gd name="T1" fmla="*/ 0 h 136"/>
                <a:gd name="T2" fmla="*/ 0 w 1134"/>
                <a:gd name="T3" fmla="*/ 0 h 136"/>
                <a:gd name="T4" fmla="*/ 0 w 1134"/>
                <a:gd name="T5" fmla="*/ 0 h 136"/>
                <a:gd name="T6" fmla="*/ 0 w 1134"/>
                <a:gd name="T7" fmla="*/ 0 h 136"/>
                <a:gd name="T8" fmla="*/ 0 w 1134"/>
                <a:gd name="T9" fmla="*/ 0 h 136"/>
                <a:gd name="T10" fmla="*/ 0 w 1134"/>
                <a:gd name="T11" fmla="*/ 0 h 136"/>
                <a:gd name="T12" fmla="*/ 0 w 1134"/>
                <a:gd name="T13" fmla="*/ 0 h 136"/>
                <a:gd name="T14" fmla="*/ 0 w 1134"/>
                <a:gd name="T15" fmla="*/ 0 h 136"/>
                <a:gd name="T16" fmla="*/ 0 w 1134"/>
                <a:gd name="T17" fmla="*/ 0 h 136"/>
                <a:gd name="T18" fmla="*/ 0 w 1134"/>
                <a:gd name="T19" fmla="*/ 0 h 136"/>
                <a:gd name="T20" fmla="*/ 0 w 1134"/>
                <a:gd name="T21" fmla="*/ 0 h 1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34" h="136">
                  <a:moveTo>
                    <a:pt x="0" y="0"/>
                  </a:moveTo>
                  <a:lnTo>
                    <a:pt x="91" y="136"/>
                  </a:lnTo>
                  <a:lnTo>
                    <a:pt x="182" y="45"/>
                  </a:lnTo>
                  <a:lnTo>
                    <a:pt x="363" y="136"/>
                  </a:lnTo>
                  <a:lnTo>
                    <a:pt x="408" y="45"/>
                  </a:lnTo>
                  <a:lnTo>
                    <a:pt x="544" y="136"/>
                  </a:lnTo>
                  <a:lnTo>
                    <a:pt x="680" y="45"/>
                  </a:lnTo>
                  <a:lnTo>
                    <a:pt x="771" y="136"/>
                  </a:lnTo>
                  <a:lnTo>
                    <a:pt x="907" y="90"/>
                  </a:lnTo>
                  <a:lnTo>
                    <a:pt x="998" y="136"/>
                  </a:lnTo>
                  <a:lnTo>
                    <a:pt x="1134" y="0"/>
                  </a:lnTo>
                </a:path>
              </a:pathLst>
            </a:custGeom>
            <a:solidFill>
              <a:srgbClr val="99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586" name="Oval 858"/>
            <p:cNvSpPr>
              <a:spLocks noChangeAspect="1" noChangeArrowheads="1"/>
            </p:cNvSpPr>
            <p:nvPr/>
          </p:nvSpPr>
          <p:spPr bwMode="auto">
            <a:xfrm>
              <a:off x="5012" y="2060"/>
              <a:ext cx="19" cy="23"/>
            </a:xfrm>
            <a:prstGeom prst="ellipse">
              <a:avLst/>
            </a:prstGeom>
            <a:solidFill>
              <a:srgbClr val="FFCC99"/>
            </a:solidFill>
            <a:ln w="6350">
              <a:solidFill>
                <a:srgbClr val="99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87" name="Freeform 859"/>
            <p:cNvSpPr>
              <a:spLocks noChangeAspect="1"/>
            </p:cNvSpPr>
            <p:nvPr/>
          </p:nvSpPr>
          <p:spPr bwMode="auto">
            <a:xfrm>
              <a:off x="4988" y="2040"/>
              <a:ext cx="89" cy="30"/>
            </a:xfrm>
            <a:custGeom>
              <a:avLst/>
              <a:gdLst>
                <a:gd name="T0" fmla="*/ 0 w 1134"/>
                <a:gd name="T1" fmla="*/ 0 h 136"/>
                <a:gd name="T2" fmla="*/ 0 w 1134"/>
                <a:gd name="T3" fmla="*/ 0 h 136"/>
                <a:gd name="T4" fmla="*/ 0 w 1134"/>
                <a:gd name="T5" fmla="*/ 0 h 136"/>
                <a:gd name="T6" fmla="*/ 0 w 1134"/>
                <a:gd name="T7" fmla="*/ 0 h 136"/>
                <a:gd name="T8" fmla="*/ 0 w 1134"/>
                <a:gd name="T9" fmla="*/ 0 h 136"/>
                <a:gd name="T10" fmla="*/ 0 w 1134"/>
                <a:gd name="T11" fmla="*/ 0 h 136"/>
                <a:gd name="T12" fmla="*/ 0 w 1134"/>
                <a:gd name="T13" fmla="*/ 0 h 136"/>
                <a:gd name="T14" fmla="*/ 0 w 1134"/>
                <a:gd name="T15" fmla="*/ 0 h 136"/>
                <a:gd name="T16" fmla="*/ 0 w 1134"/>
                <a:gd name="T17" fmla="*/ 0 h 136"/>
                <a:gd name="T18" fmla="*/ 0 w 1134"/>
                <a:gd name="T19" fmla="*/ 0 h 136"/>
                <a:gd name="T20" fmla="*/ 0 w 1134"/>
                <a:gd name="T21" fmla="*/ 0 h 1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34" h="136">
                  <a:moveTo>
                    <a:pt x="0" y="0"/>
                  </a:moveTo>
                  <a:lnTo>
                    <a:pt x="91" y="136"/>
                  </a:lnTo>
                  <a:lnTo>
                    <a:pt x="182" y="45"/>
                  </a:lnTo>
                  <a:lnTo>
                    <a:pt x="363" y="136"/>
                  </a:lnTo>
                  <a:lnTo>
                    <a:pt x="408" y="45"/>
                  </a:lnTo>
                  <a:lnTo>
                    <a:pt x="544" y="136"/>
                  </a:lnTo>
                  <a:lnTo>
                    <a:pt x="680" y="45"/>
                  </a:lnTo>
                  <a:lnTo>
                    <a:pt x="771" y="136"/>
                  </a:lnTo>
                  <a:lnTo>
                    <a:pt x="907" y="90"/>
                  </a:lnTo>
                  <a:lnTo>
                    <a:pt x="998" y="136"/>
                  </a:lnTo>
                  <a:lnTo>
                    <a:pt x="1134" y="0"/>
                  </a:lnTo>
                </a:path>
              </a:pathLst>
            </a:custGeom>
            <a:solidFill>
              <a:srgbClr val="99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588" name="WordArt 860"/>
            <p:cNvSpPr>
              <a:spLocks noChangeAspect="1" noChangeArrowheads="1" noChangeShapeType="1" noTextEdit="1"/>
            </p:cNvSpPr>
            <p:nvPr/>
          </p:nvSpPr>
          <p:spPr bwMode="auto">
            <a:xfrm>
              <a:off x="5013" y="2064"/>
              <a:ext cx="11" cy="1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ja-JP" sz="3600" kern="10">
                  <a:ln w="6350">
                    <a:solidFill>
                      <a:srgbClr val="993300"/>
                    </a:solidFill>
                    <a:round/>
                    <a:headEnd/>
                    <a:tailEnd/>
                  </a:ln>
                  <a:solidFill>
                    <a:srgbClr val="993300"/>
                  </a:solidFill>
                  <a:latin typeface="MS UI Gothic"/>
                  <a:ea typeface="MS UI Gothic"/>
                </a:rPr>
                <a:t>9</a:t>
              </a:r>
              <a:endParaRPr lang="ja-JP" altLang="en-US" sz="3600" kern="10">
                <a:ln w="635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MS UI Gothic"/>
                <a:ea typeface="MS UI Gothic"/>
              </a:endParaRPr>
            </a:p>
          </p:txBody>
        </p:sp>
        <p:sp>
          <p:nvSpPr>
            <p:cNvPr id="14589" name="Oval 861"/>
            <p:cNvSpPr>
              <a:spLocks noChangeAspect="1" noChangeArrowheads="1"/>
            </p:cNvSpPr>
            <p:nvPr/>
          </p:nvSpPr>
          <p:spPr bwMode="auto">
            <a:xfrm>
              <a:off x="4818" y="2060"/>
              <a:ext cx="19" cy="23"/>
            </a:xfrm>
            <a:prstGeom prst="ellipse">
              <a:avLst/>
            </a:prstGeom>
            <a:solidFill>
              <a:srgbClr val="FFCC99"/>
            </a:solidFill>
            <a:ln w="6350">
              <a:solidFill>
                <a:srgbClr val="99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90" name="WordArt 862"/>
            <p:cNvSpPr>
              <a:spLocks noChangeAspect="1" noChangeArrowheads="1" noChangeShapeType="1" noTextEdit="1"/>
            </p:cNvSpPr>
            <p:nvPr/>
          </p:nvSpPr>
          <p:spPr bwMode="auto">
            <a:xfrm flipH="1">
              <a:off x="4825" y="2064"/>
              <a:ext cx="10" cy="1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ja-JP" sz="3600" kern="10">
                  <a:ln w="6350">
                    <a:solidFill>
                      <a:srgbClr val="993300"/>
                    </a:solidFill>
                    <a:round/>
                    <a:headEnd/>
                    <a:tailEnd/>
                  </a:ln>
                  <a:solidFill>
                    <a:srgbClr val="993300"/>
                  </a:solidFill>
                  <a:latin typeface="MS UI Gothic"/>
                  <a:ea typeface="MS UI Gothic"/>
                </a:rPr>
                <a:t>9</a:t>
              </a:r>
              <a:endParaRPr lang="ja-JP" altLang="en-US" sz="3600" kern="10">
                <a:ln w="635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MS UI Gothic"/>
                <a:ea typeface="MS UI Gothic"/>
              </a:endParaRPr>
            </a:p>
          </p:txBody>
        </p:sp>
        <p:sp>
          <p:nvSpPr>
            <p:cNvPr id="14591" name="Rectangle 863"/>
            <p:cNvSpPr>
              <a:spLocks noChangeAspect="1" noChangeArrowheads="1"/>
            </p:cNvSpPr>
            <p:nvPr/>
          </p:nvSpPr>
          <p:spPr bwMode="auto">
            <a:xfrm>
              <a:off x="4798" y="2040"/>
              <a:ext cx="20" cy="50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92" name="Freeform 864"/>
            <p:cNvSpPr>
              <a:spLocks noChangeAspect="1"/>
            </p:cNvSpPr>
            <p:nvPr/>
          </p:nvSpPr>
          <p:spPr bwMode="auto">
            <a:xfrm>
              <a:off x="4798" y="2040"/>
              <a:ext cx="59" cy="25"/>
            </a:xfrm>
            <a:custGeom>
              <a:avLst/>
              <a:gdLst>
                <a:gd name="T0" fmla="*/ 0 w 499"/>
                <a:gd name="T1" fmla="*/ 0 h 182"/>
                <a:gd name="T2" fmla="*/ 0 w 499"/>
                <a:gd name="T3" fmla="*/ 0 h 182"/>
                <a:gd name="T4" fmla="*/ 0 w 499"/>
                <a:gd name="T5" fmla="*/ 0 h 182"/>
                <a:gd name="T6" fmla="*/ 0 w 499"/>
                <a:gd name="T7" fmla="*/ 0 h 182"/>
                <a:gd name="T8" fmla="*/ 0 w 499"/>
                <a:gd name="T9" fmla="*/ 0 h 182"/>
                <a:gd name="T10" fmla="*/ 0 w 499"/>
                <a:gd name="T11" fmla="*/ 0 h 182"/>
                <a:gd name="T12" fmla="*/ 0 w 499"/>
                <a:gd name="T13" fmla="*/ 0 h 182"/>
                <a:gd name="T14" fmla="*/ 0 w 499"/>
                <a:gd name="T15" fmla="*/ 0 h 182"/>
                <a:gd name="T16" fmla="*/ 0 w 499"/>
                <a:gd name="T17" fmla="*/ 0 h 1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99" h="182">
                  <a:moveTo>
                    <a:pt x="0" y="0"/>
                  </a:moveTo>
                  <a:lnTo>
                    <a:pt x="40" y="182"/>
                  </a:lnTo>
                  <a:lnTo>
                    <a:pt x="80" y="60"/>
                  </a:lnTo>
                  <a:lnTo>
                    <a:pt x="160" y="182"/>
                  </a:lnTo>
                  <a:lnTo>
                    <a:pt x="140" y="96"/>
                  </a:lnTo>
                  <a:lnTo>
                    <a:pt x="272" y="171"/>
                  </a:lnTo>
                  <a:lnTo>
                    <a:pt x="399" y="120"/>
                  </a:lnTo>
                  <a:lnTo>
                    <a:pt x="439" y="182"/>
                  </a:lnTo>
                  <a:lnTo>
                    <a:pt x="499" y="0"/>
                  </a:lnTo>
                </a:path>
              </a:pathLst>
            </a:custGeom>
            <a:solidFill>
              <a:srgbClr val="99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593" name="AutoShape 865"/>
            <p:cNvSpPr>
              <a:spLocks noChangeAspect="1" noChangeArrowheads="1"/>
            </p:cNvSpPr>
            <p:nvPr/>
          </p:nvSpPr>
          <p:spPr bwMode="auto">
            <a:xfrm>
              <a:off x="5053" y="2250"/>
              <a:ext cx="72" cy="15"/>
            </a:xfrm>
            <a:prstGeom prst="roundRect">
              <a:avLst>
                <a:gd name="adj" fmla="val 50000"/>
              </a:avLst>
            </a:prstGeom>
            <a:solidFill>
              <a:srgbClr val="333333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14594" name="AutoShape 866"/>
            <p:cNvSpPr>
              <a:spLocks noChangeAspect="1" noChangeArrowheads="1"/>
            </p:cNvSpPr>
            <p:nvPr/>
          </p:nvSpPr>
          <p:spPr bwMode="auto">
            <a:xfrm>
              <a:off x="5126" y="2250"/>
              <a:ext cx="72" cy="15"/>
            </a:xfrm>
            <a:prstGeom prst="roundRect">
              <a:avLst>
                <a:gd name="adj" fmla="val 50000"/>
              </a:avLst>
            </a:prstGeom>
            <a:solidFill>
              <a:srgbClr val="333333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14595" name="AutoShape 867"/>
            <p:cNvSpPr>
              <a:spLocks noChangeAspect="1" noChangeArrowheads="1"/>
            </p:cNvSpPr>
            <p:nvPr/>
          </p:nvSpPr>
          <p:spPr bwMode="auto">
            <a:xfrm>
              <a:off x="5125" y="2201"/>
              <a:ext cx="74" cy="48"/>
            </a:xfrm>
            <a:prstGeom prst="roundRect">
              <a:avLst>
                <a:gd name="adj" fmla="val 7981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14596" name="AutoShape 868" descr="縦線 (太)"/>
            <p:cNvSpPr>
              <a:spLocks noChangeAspect="1" noChangeArrowheads="1"/>
            </p:cNvSpPr>
            <p:nvPr/>
          </p:nvSpPr>
          <p:spPr bwMode="auto">
            <a:xfrm flipV="1">
              <a:off x="4798" y="2109"/>
              <a:ext cx="401" cy="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778 w 21600"/>
                <a:gd name="T13" fmla="*/ 2400 h 21600"/>
                <a:gd name="T14" fmla="*/ 19822 w 21600"/>
                <a:gd name="T15" fmla="*/ 19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dkVert">
              <a:fgClr>
                <a:srgbClr val="0000CC"/>
              </a:fgClr>
              <a:bgClr>
                <a:srgbClr val="000000"/>
              </a:bgClr>
            </a:patt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97" name="AutoShape 869"/>
            <p:cNvSpPr>
              <a:spLocks noChangeAspect="1" noChangeArrowheads="1"/>
            </p:cNvSpPr>
            <p:nvPr/>
          </p:nvSpPr>
          <p:spPr bwMode="auto">
            <a:xfrm rot="16961193" flipH="1">
              <a:off x="4839" y="2150"/>
              <a:ext cx="91" cy="18"/>
            </a:xfrm>
            <a:prstGeom prst="parallelogram">
              <a:avLst>
                <a:gd name="adj" fmla="val 23452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98" name="AutoShape 870"/>
            <p:cNvSpPr>
              <a:spLocks noChangeAspect="1" noChangeArrowheads="1"/>
            </p:cNvSpPr>
            <p:nvPr/>
          </p:nvSpPr>
          <p:spPr bwMode="auto">
            <a:xfrm rot="4638807">
              <a:off x="4920" y="2151"/>
              <a:ext cx="91" cy="16"/>
            </a:xfrm>
            <a:prstGeom prst="parallelogram">
              <a:avLst>
                <a:gd name="adj" fmla="val 26384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99" name="AutoShape 871"/>
            <p:cNvSpPr>
              <a:spLocks noChangeAspect="1" noChangeArrowheads="1"/>
            </p:cNvSpPr>
            <p:nvPr/>
          </p:nvSpPr>
          <p:spPr bwMode="auto">
            <a:xfrm flipV="1">
              <a:off x="4867" y="2147"/>
              <a:ext cx="118" cy="5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563 w 21600"/>
                <a:gd name="T13" fmla="*/ 2800 h 21600"/>
                <a:gd name="T14" fmla="*/ 19037 w 21600"/>
                <a:gd name="T15" fmla="*/ 188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606" y="21600"/>
                  </a:lnTo>
                  <a:lnTo>
                    <a:pt x="19994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00" name="AutoShape 872"/>
            <p:cNvSpPr>
              <a:spLocks noChangeAspect="1" noChangeArrowheads="1"/>
            </p:cNvSpPr>
            <p:nvPr/>
          </p:nvSpPr>
          <p:spPr bwMode="auto">
            <a:xfrm rot="3239480">
              <a:off x="5071" y="2139"/>
              <a:ext cx="90" cy="17"/>
            </a:xfrm>
            <a:prstGeom prst="parallelogram">
              <a:avLst>
                <a:gd name="adj" fmla="val 74387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01" name="AutoShape 873"/>
            <p:cNvSpPr>
              <a:spLocks noChangeAspect="1" noChangeArrowheads="1"/>
            </p:cNvSpPr>
            <p:nvPr/>
          </p:nvSpPr>
          <p:spPr bwMode="auto">
            <a:xfrm>
              <a:off x="4798" y="2177"/>
              <a:ext cx="327" cy="73"/>
            </a:xfrm>
            <a:prstGeom prst="roundRect">
              <a:avLst>
                <a:gd name="adj" fmla="val 6028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14602" name="AutoShape 874"/>
            <p:cNvSpPr>
              <a:spLocks noChangeAspect="1" noChangeArrowheads="1"/>
            </p:cNvSpPr>
            <p:nvPr/>
          </p:nvSpPr>
          <p:spPr bwMode="auto">
            <a:xfrm>
              <a:off x="4803" y="2118"/>
              <a:ext cx="45" cy="92"/>
            </a:xfrm>
            <a:prstGeom prst="roundRect">
              <a:avLst>
                <a:gd name="adj" fmla="val 44019"/>
              </a:avLst>
            </a:prstGeom>
            <a:solidFill>
              <a:srgbClr val="00008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14603" name="AutoShape 875"/>
            <p:cNvSpPr>
              <a:spLocks noChangeAspect="1" noChangeArrowheads="1"/>
            </p:cNvSpPr>
            <p:nvPr/>
          </p:nvSpPr>
          <p:spPr bwMode="auto">
            <a:xfrm>
              <a:off x="5004" y="2118"/>
              <a:ext cx="45" cy="92"/>
            </a:xfrm>
            <a:prstGeom prst="roundRect">
              <a:avLst>
                <a:gd name="adj" fmla="val 44019"/>
              </a:avLst>
            </a:prstGeom>
            <a:solidFill>
              <a:srgbClr val="00008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14604" name="AutoShape 876"/>
            <p:cNvSpPr>
              <a:spLocks noChangeAspect="1" noChangeArrowheads="1"/>
            </p:cNvSpPr>
            <p:nvPr/>
          </p:nvSpPr>
          <p:spPr bwMode="auto">
            <a:xfrm rot="18360520" flipH="1">
              <a:off x="5086" y="2140"/>
              <a:ext cx="89" cy="18"/>
            </a:xfrm>
            <a:prstGeom prst="parallelogram">
              <a:avLst>
                <a:gd name="adj" fmla="val 69474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05" name="AutoShape 877"/>
            <p:cNvSpPr>
              <a:spLocks noChangeAspect="1" noChangeArrowheads="1"/>
            </p:cNvSpPr>
            <p:nvPr/>
          </p:nvSpPr>
          <p:spPr bwMode="auto">
            <a:xfrm>
              <a:off x="5052" y="2177"/>
              <a:ext cx="147" cy="34"/>
            </a:xfrm>
            <a:prstGeom prst="roundRect">
              <a:avLst>
                <a:gd name="adj" fmla="val 16667"/>
              </a:avLst>
            </a:prstGeom>
            <a:solidFill>
              <a:srgbClr val="FF66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14606" name="AutoShape 878"/>
            <p:cNvSpPr>
              <a:spLocks noChangeAspect="1" noChangeArrowheads="1"/>
            </p:cNvSpPr>
            <p:nvPr/>
          </p:nvSpPr>
          <p:spPr bwMode="auto">
            <a:xfrm flipV="1">
              <a:off x="4798" y="2011"/>
              <a:ext cx="401" cy="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778 w 21600"/>
                <a:gd name="T13" fmla="*/ 1490 h 21600"/>
                <a:gd name="T14" fmla="*/ 19822 w 21600"/>
                <a:gd name="T15" fmla="*/ 2011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07" name="Line 879"/>
            <p:cNvSpPr>
              <a:spLocks noChangeAspect="1" noChangeShapeType="1"/>
            </p:cNvSpPr>
            <p:nvPr/>
          </p:nvSpPr>
          <p:spPr bwMode="auto">
            <a:xfrm rot="18900000" flipH="1">
              <a:off x="4861" y="2017"/>
              <a:ext cx="22" cy="8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608" name="Line 880"/>
            <p:cNvSpPr>
              <a:spLocks noChangeAspect="1" noChangeShapeType="1"/>
            </p:cNvSpPr>
            <p:nvPr/>
          </p:nvSpPr>
          <p:spPr bwMode="auto">
            <a:xfrm rot="2700000">
              <a:off x="4971" y="2018"/>
              <a:ext cx="22" cy="8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609" name="Line 881"/>
            <p:cNvSpPr>
              <a:spLocks noChangeAspect="1" noChangeShapeType="1"/>
            </p:cNvSpPr>
            <p:nvPr/>
          </p:nvSpPr>
          <p:spPr bwMode="auto">
            <a:xfrm rot="-5400000">
              <a:off x="5116" y="2021"/>
              <a:ext cx="19" cy="0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610" name="Line 882"/>
            <p:cNvSpPr>
              <a:spLocks noChangeAspect="1" noChangeShapeType="1"/>
            </p:cNvSpPr>
            <p:nvPr/>
          </p:nvSpPr>
          <p:spPr bwMode="auto">
            <a:xfrm rot="18900000" flipH="1">
              <a:off x="5066" y="2015"/>
              <a:ext cx="16" cy="6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611" name="Line 883"/>
            <p:cNvSpPr>
              <a:spLocks noChangeAspect="1" noChangeShapeType="1"/>
            </p:cNvSpPr>
            <p:nvPr/>
          </p:nvSpPr>
          <p:spPr bwMode="auto">
            <a:xfrm rot="2700000">
              <a:off x="5171" y="2015"/>
              <a:ext cx="16" cy="5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612" name="Line 884"/>
            <p:cNvSpPr>
              <a:spLocks noChangeAspect="1" noChangeShapeType="1"/>
            </p:cNvSpPr>
            <p:nvPr/>
          </p:nvSpPr>
          <p:spPr bwMode="auto">
            <a:xfrm rot="-5400000">
              <a:off x="5017" y="2021"/>
              <a:ext cx="19" cy="0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613" name="Line 885"/>
            <p:cNvSpPr>
              <a:spLocks noChangeAspect="1" noChangeShapeType="1"/>
            </p:cNvSpPr>
            <p:nvPr/>
          </p:nvSpPr>
          <p:spPr bwMode="auto">
            <a:xfrm rot="-5400000">
              <a:off x="4812" y="2021"/>
              <a:ext cx="19" cy="0"/>
            </a:xfrm>
            <a:prstGeom prst="line">
              <a:avLst/>
            </a:prstGeom>
            <a:noFill/>
            <a:ln w="6350" cmpd="dbl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614" name="Line 886"/>
            <p:cNvSpPr>
              <a:spLocks noChangeAspect="1" noChangeShapeType="1"/>
            </p:cNvSpPr>
            <p:nvPr/>
          </p:nvSpPr>
          <p:spPr bwMode="auto">
            <a:xfrm flipV="1">
              <a:off x="5027" y="2211"/>
              <a:ext cx="0" cy="39"/>
            </a:xfrm>
            <a:prstGeom prst="line">
              <a:avLst/>
            </a:prstGeom>
            <a:noFill/>
            <a:ln w="6350" cmpd="tri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615" name="Oval 887"/>
            <p:cNvSpPr>
              <a:spLocks noChangeAspect="1" noChangeArrowheads="1"/>
            </p:cNvSpPr>
            <p:nvPr/>
          </p:nvSpPr>
          <p:spPr bwMode="auto">
            <a:xfrm>
              <a:off x="5004" y="2178"/>
              <a:ext cx="43" cy="38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16" name="Line 888"/>
            <p:cNvSpPr>
              <a:spLocks noChangeAspect="1" noChangeShapeType="1"/>
            </p:cNvSpPr>
            <p:nvPr/>
          </p:nvSpPr>
          <p:spPr bwMode="auto">
            <a:xfrm flipV="1">
              <a:off x="4826" y="2210"/>
              <a:ext cx="0" cy="39"/>
            </a:xfrm>
            <a:prstGeom prst="line">
              <a:avLst/>
            </a:prstGeom>
            <a:noFill/>
            <a:ln w="6350" cmpd="tri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617" name="Oval 889"/>
            <p:cNvSpPr>
              <a:spLocks noChangeAspect="1" noChangeArrowheads="1"/>
            </p:cNvSpPr>
            <p:nvPr/>
          </p:nvSpPr>
          <p:spPr bwMode="auto">
            <a:xfrm>
              <a:off x="4803" y="2178"/>
              <a:ext cx="45" cy="38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18" name="Line 890"/>
            <p:cNvSpPr>
              <a:spLocks noChangeAspect="1" noChangeShapeType="1"/>
            </p:cNvSpPr>
            <p:nvPr/>
          </p:nvSpPr>
          <p:spPr bwMode="auto">
            <a:xfrm flipV="1">
              <a:off x="4925" y="2211"/>
              <a:ext cx="0" cy="3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4344" name="Rectangle 891"/>
          <p:cNvSpPr>
            <a:spLocks noChangeArrowheads="1"/>
          </p:cNvSpPr>
          <p:nvPr/>
        </p:nvSpPr>
        <p:spPr bwMode="auto">
          <a:xfrm>
            <a:off x="8121650" y="95250"/>
            <a:ext cx="1912938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000"/>
              <a:t>For reference </a:t>
            </a:r>
            <a:r>
              <a:rPr lang="ja-JP" altLang="en-US" sz="1000"/>
              <a:t>：</a:t>
            </a:r>
          </a:p>
          <a:p>
            <a:r>
              <a:rPr lang="en-US" altLang="ja-JP" sz="1000"/>
              <a:t>If real wind turbine rotor diameter is about 100m, man (body height 180cm) body height is about 1cm in this model.</a:t>
            </a:r>
          </a:p>
        </p:txBody>
      </p:sp>
      <p:sp>
        <p:nvSpPr>
          <p:cNvPr id="14345" name="Line 892"/>
          <p:cNvSpPr>
            <a:spLocks noChangeShapeType="1"/>
          </p:cNvSpPr>
          <p:nvPr/>
        </p:nvSpPr>
        <p:spPr bwMode="auto">
          <a:xfrm>
            <a:off x="8175625" y="1196975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6" name="Rectangle 893"/>
          <p:cNvSpPr>
            <a:spLocks noChangeArrowheads="1"/>
          </p:cNvSpPr>
          <p:nvPr/>
        </p:nvSpPr>
        <p:spPr bwMode="auto">
          <a:xfrm rot="-5400000">
            <a:off x="7692232" y="1208881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/>
              <a:t>1cm</a:t>
            </a:r>
          </a:p>
        </p:txBody>
      </p:sp>
      <p:grpSp>
        <p:nvGrpSpPr>
          <p:cNvPr id="14347" name="Group 900"/>
          <p:cNvGrpSpPr>
            <a:grpSpLocks/>
          </p:cNvGrpSpPr>
          <p:nvPr/>
        </p:nvGrpSpPr>
        <p:grpSpPr bwMode="auto">
          <a:xfrm>
            <a:off x="2290763" y="19050"/>
            <a:ext cx="5895975" cy="4222750"/>
            <a:chOff x="1443" y="12"/>
            <a:chExt cx="3714" cy="2660"/>
          </a:xfrm>
        </p:grpSpPr>
        <p:grpSp>
          <p:nvGrpSpPr>
            <p:cNvPr id="14511" name="Group 895"/>
            <p:cNvGrpSpPr>
              <a:grpSpLocks/>
            </p:cNvGrpSpPr>
            <p:nvPr/>
          </p:nvGrpSpPr>
          <p:grpSpPr bwMode="auto">
            <a:xfrm>
              <a:off x="1443" y="12"/>
              <a:ext cx="3714" cy="2660"/>
              <a:chOff x="1443" y="12"/>
              <a:chExt cx="3714" cy="2660"/>
            </a:xfrm>
          </p:grpSpPr>
          <p:sp>
            <p:nvSpPr>
              <p:cNvPr id="14516" name="Rectangle 576"/>
              <p:cNvSpPr>
                <a:spLocks noChangeArrowheads="1"/>
              </p:cNvSpPr>
              <p:nvPr/>
            </p:nvSpPr>
            <p:spPr bwMode="auto">
              <a:xfrm rot="16200000" flipH="1">
                <a:off x="508" y="1137"/>
                <a:ext cx="2658" cy="412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17" name="Rectangle 577"/>
              <p:cNvSpPr>
                <a:spLocks noChangeArrowheads="1"/>
              </p:cNvSpPr>
              <p:nvPr/>
            </p:nvSpPr>
            <p:spPr bwMode="auto">
              <a:xfrm rot="16200000" flipH="1">
                <a:off x="511" y="1141"/>
                <a:ext cx="2650" cy="402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18" name="Line 578"/>
              <p:cNvSpPr>
                <a:spLocks noChangeShapeType="1"/>
              </p:cNvSpPr>
              <p:nvPr/>
            </p:nvSpPr>
            <p:spPr bwMode="auto">
              <a:xfrm rot="16200000" flipH="1">
                <a:off x="2886" y="1314"/>
                <a:ext cx="1" cy="44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19" name="Rectangle 579"/>
              <p:cNvSpPr>
                <a:spLocks noChangeArrowheads="1"/>
              </p:cNvSpPr>
              <p:nvPr/>
            </p:nvSpPr>
            <p:spPr bwMode="auto">
              <a:xfrm rot="16200000" flipH="1">
                <a:off x="2776" y="839"/>
                <a:ext cx="1185" cy="5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pSp>
            <p:nvGrpSpPr>
              <p:cNvPr id="14520" name="Group 580"/>
              <p:cNvGrpSpPr>
                <a:grpSpLocks/>
              </p:cNvGrpSpPr>
              <p:nvPr/>
            </p:nvGrpSpPr>
            <p:grpSpPr bwMode="auto">
              <a:xfrm rot="5400000" flipH="1">
                <a:off x="2406" y="1103"/>
                <a:ext cx="925" cy="74"/>
                <a:chOff x="4644" y="2263"/>
                <a:chExt cx="925" cy="74"/>
              </a:xfrm>
            </p:grpSpPr>
            <p:sp>
              <p:nvSpPr>
                <p:cNvPr id="14563" name="Arc 581"/>
                <p:cNvSpPr>
                  <a:spLocks noChangeAspect="1"/>
                </p:cNvSpPr>
                <p:nvPr/>
              </p:nvSpPr>
              <p:spPr bwMode="auto">
                <a:xfrm rot="-5400000" flipH="1" flipV="1">
                  <a:off x="5518" y="2284"/>
                  <a:ext cx="72" cy="31"/>
                </a:xfrm>
                <a:custGeom>
                  <a:avLst/>
                  <a:gdLst>
                    <a:gd name="T0" fmla="*/ 0 w 43199"/>
                    <a:gd name="T1" fmla="*/ 0 h 21600"/>
                    <a:gd name="T2" fmla="*/ 0 w 43199"/>
                    <a:gd name="T3" fmla="*/ 0 h 21600"/>
                    <a:gd name="T4" fmla="*/ 0 w 43199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3199" h="21600" fill="none" extrusionOk="0">
                      <a:moveTo>
                        <a:pt x="-1" y="21404"/>
                      </a:moveTo>
                      <a:cubicBezTo>
                        <a:pt x="106" y="9552"/>
                        <a:pt x="9745" y="-1"/>
                        <a:pt x="21599" y="0"/>
                      </a:cubicBezTo>
                      <a:cubicBezTo>
                        <a:pt x="33528" y="0"/>
                        <a:pt x="43199" y="9670"/>
                        <a:pt x="43199" y="21600"/>
                      </a:cubicBezTo>
                    </a:path>
                    <a:path w="43199" h="21600" stroke="0" extrusionOk="0">
                      <a:moveTo>
                        <a:pt x="-1" y="21404"/>
                      </a:moveTo>
                      <a:cubicBezTo>
                        <a:pt x="106" y="9552"/>
                        <a:pt x="9745" y="-1"/>
                        <a:pt x="21599" y="0"/>
                      </a:cubicBezTo>
                      <a:cubicBezTo>
                        <a:pt x="33528" y="0"/>
                        <a:pt x="43199" y="9670"/>
                        <a:pt x="43199" y="21600"/>
                      </a:cubicBezTo>
                      <a:lnTo>
                        <a:pt x="21599" y="21600"/>
                      </a:lnTo>
                      <a:lnTo>
                        <a:pt x="-1" y="2140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564" name="Line 582"/>
                <p:cNvSpPr>
                  <a:spLocks noChangeShapeType="1"/>
                </p:cNvSpPr>
                <p:nvPr/>
              </p:nvSpPr>
              <p:spPr bwMode="auto">
                <a:xfrm rot="10800000">
                  <a:off x="4659" y="2337"/>
                  <a:ext cx="881" cy="0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565" name="Line 583"/>
                <p:cNvSpPr>
                  <a:spLocks noChangeShapeType="1"/>
                </p:cNvSpPr>
                <p:nvPr/>
              </p:nvSpPr>
              <p:spPr bwMode="auto">
                <a:xfrm rot="10800000">
                  <a:off x="4658" y="2263"/>
                  <a:ext cx="881" cy="0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566" name="Rectangle 584"/>
                <p:cNvSpPr>
                  <a:spLocks noChangeArrowheads="1"/>
                </p:cNvSpPr>
                <p:nvPr/>
              </p:nvSpPr>
              <p:spPr bwMode="auto">
                <a:xfrm rot="10800000">
                  <a:off x="4644" y="2268"/>
                  <a:ext cx="896" cy="6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14521" name="Rectangle 585"/>
              <p:cNvSpPr>
                <a:spLocks noChangeArrowheads="1"/>
              </p:cNvSpPr>
              <p:nvPr/>
            </p:nvSpPr>
            <p:spPr bwMode="auto">
              <a:xfrm rot="16200000" flipH="1">
                <a:off x="2309" y="201"/>
                <a:ext cx="117" cy="5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22" name="Rectangle 586"/>
              <p:cNvSpPr>
                <a:spLocks noChangeArrowheads="1"/>
              </p:cNvSpPr>
              <p:nvPr/>
            </p:nvSpPr>
            <p:spPr bwMode="auto">
              <a:xfrm rot="16200000" flipH="1">
                <a:off x="2787" y="1524"/>
                <a:ext cx="136" cy="182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23" name="Rectangle 587"/>
              <p:cNvSpPr>
                <a:spLocks noChangeArrowheads="1"/>
              </p:cNvSpPr>
              <p:nvPr/>
            </p:nvSpPr>
            <p:spPr bwMode="auto">
              <a:xfrm rot="16200000" flipH="1">
                <a:off x="2790" y="-736"/>
                <a:ext cx="537" cy="203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24" name="Rectangle 588"/>
              <p:cNvSpPr>
                <a:spLocks noChangeArrowheads="1"/>
              </p:cNvSpPr>
              <p:nvPr/>
            </p:nvSpPr>
            <p:spPr bwMode="auto">
              <a:xfrm rot="16200000" flipH="1">
                <a:off x="2532" y="1240"/>
                <a:ext cx="433" cy="156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25" name="Rectangle 589"/>
              <p:cNvSpPr>
                <a:spLocks noChangeArrowheads="1"/>
              </p:cNvSpPr>
              <p:nvPr/>
            </p:nvSpPr>
            <p:spPr bwMode="auto">
              <a:xfrm rot="16200000" flipH="1">
                <a:off x="2769" y="1241"/>
                <a:ext cx="434" cy="156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26" name="Line 590"/>
              <p:cNvSpPr>
                <a:spLocks noChangeShapeType="1"/>
              </p:cNvSpPr>
              <p:nvPr/>
            </p:nvSpPr>
            <p:spPr bwMode="auto">
              <a:xfrm rot="10800000" flipH="1">
                <a:off x="2665" y="752"/>
                <a:ext cx="0" cy="785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27" name="Rectangle 591"/>
              <p:cNvSpPr>
                <a:spLocks noChangeArrowheads="1"/>
              </p:cNvSpPr>
              <p:nvPr/>
            </p:nvSpPr>
            <p:spPr bwMode="auto">
              <a:xfrm rot="16200000" flipH="1">
                <a:off x="3249" y="150"/>
                <a:ext cx="237" cy="5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28" name="AutoShape 592"/>
              <p:cNvSpPr>
                <a:spLocks noChangeArrowheads="1"/>
              </p:cNvSpPr>
              <p:nvPr/>
            </p:nvSpPr>
            <p:spPr bwMode="auto">
              <a:xfrm rot="10800000" flipH="1">
                <a:off x="2910" y="1044"/>
                <a:ext cx="46" cy="58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29" name="AutoShape 593"/>
              <p:cNvSpPr>
                <a:spLocks noChangeArrowheads="1"/>
              </p:cNvSpPr>
              <p:nvPr/>
            </p:nvSpPr>
            <p:spPr bwMode="auto">
              <a:xfrm rot="10800000" flipH="1">
                <a:off x="2776" y="1042"/>
                <a:ext cx="46" cy="58"/>
              </a:xfrm>
              <a:prstGeom prst="triangle">
                <a:avLst>
                  <a:gd name="adj" fmla="val 50000"/>
                </a:avLst>
              </a:prstGeom>
              <a:solidFill>
                <a:srgbClr val="CC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30" name="Rectangle 594"/>
              <p:cNvSpPr>
                <a:spLocks noChangeArrowheads="1"/>
              </p:cNvSpPr>
              <p:nvPr/>
            </p:nvSpPr>
            <p:spPr bwMode="auto">
              <a:xfrm rot="16200000" flipH="1">
                <a:off x="2109" y="480"/>
                <a:ext cx="487" cy="62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31" name="Rectangle 595"/>
              <p:cNvSpPr>
                <a:spLocks noChangeArrowheads="1"/>
              </p:cNvSpPr>
              <p:nvPr/>
            </p:nvSpPr>
            <p:spPr bwMode="auto">
              <a:xfrm rot="16200000" flipH="1">
                <a:off x="2187" y="558"/>
                <a:ext cx="331" cy="617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32" name="Rectangle 596"/>
              <p:cNvSpPr>
                <a:spLocks noChangeArrowheads="1"/>
              </p:cNvSpPr>
              <p:nvPr/>
            </p:nvSpPr>
            <p:spPr bwMode="auto">
              <a:xfrm rot="16200000" flipH="1">
                <a:off x="2500" y="-388"/>
                <a:ext cx="491" cy="139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33" name="Rectangle 597"/>
              <p:cNvSpPr>
                <a:spLocks noChangeArrowheads="1"/>
              </p:cNvSpPr>
              <p:nvPr/>
            </p:nvSpPr>
            <p:spPr bwMode="auto">
              <a:xfrm rot="16200000" flipH="1">
                <a:off x="2286" y="-239"/>
                <a:ext cx="535" cy="1048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34" name="AutoShape 598"/>
              <p:cNvSpPr>
                <a:spLocks noChangeArrowheads="1"/>
              </p:cNvSpPr>
              <p:nvPr/>
            </p:nvSpPr>
            <p:spPr bwMode="auto">
              <a:xfrm rot="10800000" flipH="1">
                <a:off x="3871" y="593"/>
                <a:ext cx="206" cy="945"/>
              </a:xfrm>
              <a:prstGeom prst="flowChartManualInput">
                <a:avLst/>
              </a:prstGeom>
              <a:solidFill>
                <a:srgbClr val="FFFFFF"/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35" name="AutoShape 599"/>
              <p:cNvSpPr>
                <a:spLocks noChangeArrowheads="1"/>
              </p:cNvSpPr>
              <p:nvPr/>
            </p:nvSpPr>
            <p:spPr bwMode="auto">
              <a:xfrm rot="10800000">
                <a:off x="3665" y="593"/>
                <a:ext cx="206" cy="945"/>
              </a:xfrm>
              <a:prstGeom prst="flowChartManualInput">
                <a:avLst/>
              </a:prstGeom>
              <a:solidFill>
                <a:srgbClr val="FFFFFF"/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pSp>
            <p:nvGrpSpPr>
              <p:cNvPr id="14536" name="Group 600"/>
              <p:cNvGrpSpPr>
                <a:grpSpLocks/>
              </p:cNvGrpSpPr>
              <p:nvPr/>
            </p:nvGrpSpPr>
            <p:grpSpPr bwMode="auto">
              <a:xfrm rot="5400000" flipH="1">
                <a:off x="3661" y="1201"/>
                <a:ext cx="420" cy="73"/>
                <a:chOff x="4798" y="1261"/>
                <a:chExt cx="420" cy="73"/>
              </a:xfrm>
            </p:grpSpPr>
            <p:sp>
              <p:nvSpPr>
                <p:cNvPr id="14559" name="Arc 601"/>
                <p:cNvSpPr>
                  <a:spLocks noChangeAspect="1"/>
                </p:cNvSpPr>
                <p:nvPr/>
              </p:nvSpPr>
              <p:spPr bwMode="auto">
                <a:xfrm rot="5400000" flipH="1">
                  <a:off x="5166" y="1282"/>
                  <a:ext cx="71" cy="32"/>
                </a:xfrm>
                <a:custGeom>
                  <a:avLst/>
                  <a:gdLst>
                    <a:gd name="T0" fmla="*/ 0 w 43199"/>
                    <a:gd name="T1" fmla="*/ 0 h 21600"/>
                    <a:gd name="T2" fmla="*/ 0 w 43199"/>
                    <a:gd name="T3" fmla="*/ 0 h 21600"/>
                    <a:gd name="T4" fmla="*/ 0 w 43199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3199" h="21600" fill="none" extrusionOk="0">
                      <a:moveTo>
                        <a:pt x="-1" y="21404"/>
                      </a:moveTo>
                      <a:cubicBezTo>
                        <a:pt x="106" y="9552"/>
                        <a:pt x="9745" y="-1"/>
                        <a:pt x="21599" y="0"/>
                      </a:cubicBezTo>
                      <a:cubicBezTo>
                        <a:pt x="33528" y="0"/>
                        <a:pt x="43199" y="9670"/>
                        <a:pt x="43199" y="21600"/>
                      </a:cubicBezTo>
                    </a:path>
                    <a:path w="43199" h="21600" stroke="0" extrusionOk="0">
                      <a:moveTo>
                        <a:pt x="-1" y="21404"/>
                      </a:moveTo>
                      <a:cubicBezTo>
                        <a:pt x="106" y="9552"/>
                        <a:pt x="9745" y="-1"/>
                        <a:pt x="21599" y="0"/>
                      </a:cubicBezTo>
                      <a:cubicBezTo>
                        <a:pt x="33528" y="0"/>
                        <a:pt x="43199" y="9670"/>
                        <a:pt x="43199" y="21600"/>
                      </a:cubicBezTo>
                      <a:lnTo>
                        <a:pt x="21599" y="21600"/>
                      </a:lnTo>
                      <a:lnTo>
                        <a:pt x="-1" y="2140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560" name="Line 602"/>
                <p:cNvSpPr>
                  <a:spLocks noChangeShapeType="1"/>
                </p:cNvSpPr>
                <p:nvPr/>
              </p:nvSpPr>
              <p:spPr bwMode="auto">
                <a:xfrm rot="10800000" flipV="1">
                  <a:off x="4817" y="1261"/>
                  <a:ext cx="369" cy="0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561" name="Line 603"/>
                <p:cNvSpPr>
                  <a:spLocks noChangeShapeType="1"/>
                </p:cNvSpPr>
                <p:nvPr/>
              </p:nvSpPr>
              <p:spPr bwMode="auto">
                <a:xfrm rot="10800000" flipV="1">
                  <a:off x="4820" y="1334"/>
                  <a:ext cx="363" cy="0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562" name="Rectangle 604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4798" y="1264"/>
                  <a:ext cx="389" cy="6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14537" name="AutoShape 605"/>
              <p:cNvSpPr>
                <a:spLocks noChangeArrowheads="1"/>
              </p:cNvSpPr>
              <p:nvPr/>
            </p:nvSpPr>
            <p:spPr bwMode="auto">
              <a:xfrm rot="10800000" flipH="1" flipV="1">
                <a:off x="3664" y="1353"/>
                <a:ext cx="413" cy="192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38" name="Rectangle 606"/>
              <p:cNvSpPr>
                <a:spLocks noChangeArrowheads="1"/>
              </p:cNvSpPr>
              <p:nvPr/>
            </p:nvSpPr>
            <p:spPr bwMode="auto">
              <a:xfrm rot="10800000" flipH="1">
                <a:off x="3668" y="492"/>
                <a:ext cx="404" cy="53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39" name="Line 607"/>
              <p:cNvSpPr>
                <a:spLocks noChangeShapeType="1"/>
              </p:cNvSpPr>
              <p:nvPr/>
            </p:nvSpPr>
            <p:spPr bwMode="auto">
              <a:xfrm rot="5400000" flipH="1">
                <a:off x="3375" y="526"/>
                <a:ext cx="99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40" name="Rectangle 608"/>
              <p:cNvSpPr>
                <a:spLocks noChangeArrowheads="1"/>
              </p:cNvSpPr>
              <p:nvPr/>
            </p:nvSpPr>
            <p:spPr bwMode="auto">
              <a:xfrm rot="10800000" flipH="1">
                <a:off x="3606" y="463"/>
                <a:ext cx="137" cy="9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41" name="Line 609"/>
              <p:cNvSpPr>
                <a:spLocks noChangeShapeType="1"/>
              </p:cNvSpPr>
              <p:nvPr/>
            </p:nvSpPr>
            <p:spPr bwMode="auto">
              <a:xfrm flipH="1">
                <a:off x="4078" y="12"/>
                <a:ext cx="0" cy="115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42" name="Text Box 610"/>
              <p:cNvSpPr txBox="1">
                <a:spLocks noChangeArrowheads="1"/>
              </p:cNvSpPr>
              <p:nvPr/>
            </p:nvSpPr>
            <p:spPr bwMode="auto">
              <a:xfrm flipH="1">
                <a:off x="2989" y="1459"/>
                <a:ext cx="77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FF0000"/>
                    </a:solidFill>
                    <a:prstDash val="dash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algn="ctr" eaLnBrk="1" hangingPunct="1"/>
                <a:r>
                  <a:rPr lang="en-US" altLang="ja-JP" sz="2400" b="1"/>
                  <a:t>②</a:t>
                </a:r>
                <a:r>
                  <a:rPr lang="en-US" altLang="ja-JP" sz="2400" b="1">
                    <a:latin typeface="Impact" pitchFamily="34" charset="0"/>
                  </a:rPr>
                  <a:t> </a:t>
                </a:r>
                <a:r>
                  <a:rPr lang="en-US" altLang="ja-JP" sz="2400" b="1">
                    <a:latin typeface="ＭＳ ゴシック" pitchFamily="49" charset="-128"/>
                    <a:ea typeface="ＭＳ ゴシック" pitchFamily="49" charset="-128"/>
                  </a:rPr>
                  <a:t>- a</a:t>
                </a:r>
              </a:p>
            </p:txBody>
          </p:sp>
          <p:sp>
            <p:nvSpPr>
              <p:cNvPr id="14543" name="Rectangle 611"/>
              <p:cNvSpPr>
                <a:spLocks noChangeArrowheads="1"/>
              </p:cNvSpPr>
              <p:nvPr/>
            </p:nvSpPr>
            <p:spPr bwMode="auto">
              <a:xfrm rot="10800000" flipH="1">
                <a:off x="3016" y="669"/>
                <a:ext cx="708" cy="3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ja-JP" sz="800">
                    <a:latin typeface="HG丸ｺﾞｼｯｸM-PRO" pitchFamily="50" charset="-128"/>
                    <a:ea typeface="HG丸ｺﾞｼｯｸM-PRO" pitchFamily="50" charset="-128"/>
                  </a:rPr>
                  <a:t>Optimized for</a:t>
                </a:r>
              </a:p>
              <a:p>
                <a:pPr algn="ctr">
                  <a:spcBef>
                    <a:spcPct val="50000"/>
                  </a:spcBef>
                </a:pPr>
                <a:endParaRPr lang="en-US" altLang="ja-JP" sz="80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pPr algn="ctr">
                  <a:spcBef>
                    <a:spcPct val="50000"/>
                  </a:spcBef>
                </a:pPr>
                <a:r>
                  <a:rPr lang="en-US" altLang="ja-JP" sz="800">
                    <a:latin typeface="HG丸ｺﾞｼｯｸM-PRO" pitchFamily="50" charset="-128"/>
                    <a:ea typeface="HG丸ｺﾞｼｯｸM-PRO" pitchFamily="50" charset="-128"/>
                  </a:rPr>
                  <a:t>XGM-RA</a:t>
                </a:r>
              </a:p>
            </p:txBody>
          </p:sp>
          <p:pic>
            <p:nvPicPr>
              <p:cNvPr id="14544" name="Picture 612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CCCCCC"/>
                  </a:clrFrom>
                  <a:clrTo>
                    <a:srgbClr val="CCCCCC">
                      <a:alpha val="0"/>
                    </a:srgbClr>
                  </a:clrTo>
                </a:clrChange>
                <a:grayscl/>
                <a:biLevel thresh="5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150" r="5446" b="35094"/>
              <a:stretch>
                <a:fillRect/>
              </a:stretch>
            </p:blipFill>
            <p:spPr bwMode="auto">
              <a:xfrm rot="10800000">
                <a:off x="3204" y="816"/>
                <a:ext cx="330" cy="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14545" name="Group 613"/>
              <p:cNvGrpSpPr>
                <a:grpSpLocks/>
              </p:cNvGrpSpPr>
              <p:nvPr/>
            </p:nvGrpSpPr>
            <p:grpSpPr bwMode="auto">
              <a:xfrm rot="-5400000" flipH="1" flipV="1">
                <a:off x="1806" y="779"/>
                <a:ext cx="66" cy="563"/>
                <a:chOff x="4879" y="113"/>
                <a:chExt cx="66" cy="563"/>
              </a:xfrm>
            </p:grpSpPr>
            <p:sp>
              <p:nvSpPr>
                <p:cNvPr id="14553" name="Rectangle 614"/>
                <p:cNvSpPr>
                  <a:spLocks noChangeArrowheads="1"/>
                </p:cNvSpPr>
                <p:nvPr/>
              </p:nvSpPr>
              <p:spPr bwMode="auto">
                <a:xfrm>
                  <a:off x="4879" y="113"/>
                  <a:ext cx="66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grpSp>
              <p:nvGrpSpPr>
                <p:cNvPr id="14554" name="Group 615"/>
                <p:cNvGrpSpPr>
                  <a:grpSpLocks/>
                </p:cNvGrpSpPr>
                <p:nvPr/>
              </p:nvGrpSpPr>
              <p:grpSpPr bwMode="auto">
                <a:xfrm>
                  <a:off x="4880" y="359"/>
                  <a:ext cx="64" cy="317"/>
                  <a:chOff x="4880" y="359"/>
                  <a:chExt cx="64" cy="317"/>
                </a:xfrm>
              </p:grpSpPr>
              <p:sp>
                <p:nvSpPr>
                  <p:cNvPr id="14555" name="Arc 616"/>
                  <p:cNvSpPr>
                    <a:spLocks noChangeAspect="1"/>
                  </p:cNvSpPr>
                  <p:nvPr/>
                </p:nvSpPr>
                <p:spPr bwMode="auto">
                  <a:xfrm flipH="1">
                    <a:off x="4881" y="359"/>
                    <a:ext cx="62" cy="32"/>
                  </a:xfrm>
                  <a:custGeom>
                    <a:avLst/>
                    <a:gdLst>
                      <a:gd name="T0" fmla="*/ 0 w 43199"/>
                      <a:gd name="T1" fmla="*/ 0 h 21600"/>
                      <a:gd name="T2" fmla="*/ 0 w 43199"/>
                      <a:gd name="T3" fmla="*/ 0 h 21600"/>
                      <a:gd name="T4" fmla="*/ 0 w 4319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3199" h="21600" fill="none" extrusionOk="0">
                        <a:moveTo>
                          <a:pt x="-1" y="21404"/>
                        </a:moveTo>
                        <a:cubicBezTo>
                          <a:pt x="106" y="9552"/>
                          <a:pt x="9745" y="-1"/>
                          <a:pt x="21599" y="0"/>
                        </a:cubicBezTo>
                        <a:cubicBezTo>
                          <a:pt x="33528" y="0"/>
                          <a:pt x="43199" y="9670"/>
                          <a:pt x="43199" y="21600"/>
                        </a:cubicBezTo>
                      </a:path>
                      <a:path w="43199" h="21600" stroke="0" extrusionOk="0">
                        <a:moveTo>
                          <a:pt x="-1" y="21404"/>
                        </a:moveTo>
                        <a:cubicBezTo>
                          <a:pt x="106" y="9552"/>
                          <a:pt x="9745" y="-1"/>
                          <a:pt x="21599" y="0"/>
                        </a:cubicBezTo>
                        <a:cubicBezTo>
                          <a:pt x="33528" y="0"/>
                          <a:pt x="43199" y="9670"/>
                          <a:pt x="43199" y="21600"/>
                        </a:cubicBezTo>
                        <a:lnTo>
                          <a:pt x="21599" y="21600"/>
                        </a:lnTo>
                        <a:lnTo>
                          <a:pt x="-1" y="2140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4556" name="Line 617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4739" y="532"/>
                    <a:ext cx="282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14557" name="Line 618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4802" y="535"/>
                    <a:ext cx="283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14558" name="Rectangle 619"/>
                  <p:cNvSpPr>
                    <a:spLocks noChangeArrowheads="1"/>
                  </p:cNvSpPr>
                  <p:nvPr/>
                </p:nvSpPr>
                <p:spPr bwMode="auto">
                  <a:xfrm rot="5400000" flipV="1">
                    <a:off x="4771" y="501"/>
                    <a:ext cx="281" cy="57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</p:grpSp>
          </p:grpSp>
          <p:sp>
            <p:nvSpPr>
              <p:cNvPr id="14546" name="Rectangle 620"/>
              <p:cNvSpPr>
                <a:spLocks noChangeArrowheads="1"/>
              </p:cNvSpPr>
              <p:nvPr/>
            </p:nvSpPr>
            <p:spPr bwMode="auto">
              <a:xfrm rot="16200000" flipH="1">
                <a:off x="4350" y="-258"/>
                <a:ext cx="533" cy="1080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47" name="Rectangle 621"/>
              <p:cNvSpPr>
                <a:spLocks noChangeArrowheads="1"/>
              </p:cNvSpPr>
              <p:nvPr/>
            </p:nvSpPr>
            <p:spPr bwMode="auto">
              <a:xfrm rot="16200000" flipH="1">
                <a:off x="3805" y="259"/>
                <a:ext cx="527" cy="4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48" name="Line 622"/>
              <p:cNvSpPr>
                <a:spLocks noChangeShapeType="1"/>
              </p:cNvSpPr>
              <p:nvPr/>
            </p:nvSpPr>
            <p:spPr bwMode="auto">
              <a:xfrm rot="16200000" flipH="1">
                <a:off x="1992" y="464"/>
                <a:ext cx="11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49" name="Rectangle 623"/>
              <p:cNvSpPr>
                <a:spLocks noChangeArrowheads="1"/>
              </p:cNvSpPr>
              <p:nvPr/>
            </p:nvSpPr>
            <p:spPr bwMode="auto">
              <a:xfrm rot="16200000" flipH="1">
                <a:off x="1466" y="964"/>
                <a:ext cx="136" cy="182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50" name="Line 624"/>
              <p:cNvSpPr>
                <a:spLocks noChangeShapeType="1"/>
              </p:cNvSpPr>
              <p:nvPr/>
            </p:nvSpPr>
            <p:spPr bwMode="auto">
              <a:xfrm rot="16200000" flipH="1">
                <a:off x="2600" y="465"/>
                <a:ext cx="11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51" name="Line 625"/>
              <p:cNvSpPr>
                <a:spLocks noChangeShapeType="1"/>
              </p:cNvSpPr>
              <p:nvPr/>
            </p:nvSpPr>
            <p:spPr bwMode="auto">
              <a:xfrm rot="16200000" flipH="1">
                <a:off x="3018" y="465"/>
                <a:ext cx="11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52" name="Line 626"/>
              <p:cNvSpPr>
                <a:spLocks noChangeShapeType="1"/>
              </p:cNvSpPr>
              <p:nvPr/>
            </p:nvSpPr>
            <p:spPr bwMode="auto">
              <a:xfrm rot="16200000" flipH="1">
                <a:off x="3610" y="465"/>
                <a:ext cx="11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4512" name="Group 896"/>
            <p:cNvGrpSpPr>
              <a:grpSpLocks/>
            </p:cNvGrpSpPr>
            <p:nvPr/>
          </p:nvGrpSpPr>
          <p:grpSpPr bwMode="auto">
            <a:xfrm rot="-5400000">
              <a:off x="2737" y="737"/>
              <a:ext cx="264" cy="144"/>
              <a:chOff x="5299" y="2233"/>
              <a:chExt cx="253" cy="138"/>
            </a:xfrm>
          </p:grpSpPr>
          <p:sp>
            <p:nvSpPr>
              <p:cNvPr id="14513" name="AutoShape 897"/>
              <p:cNvSpPr>
                <a:spLocks noChangeArrowheads="1"/>
              </p:cNvSpPr>
              <p:nvPr/>
            </p:nvSpPr>
            <p:spPr bwMode="auto">
              <a:xfrm rot="5400000">
                <a:off x="5326" y="2210"/>
                <a:ext cx="136" cy="18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47 w 21600"/>
                  <a:gd name="T13" fmla="*/ 4391 h 21600"/>
                  <a:gd name="T14" fmla="*/ 17153 w 21600"/>
                  <a:gd name="T15" fmla="*/ 1720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241" y="21600"/>
                    </a:lnTo>
                    <a:lnTo>
                      <a:pt x="16359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14" name="Oval 898"/>
              <p:cNvSpPr>
                <a:spLocks noChangeAspect="1" noChangeArrowheads="1"/>
              </p:cNvSpPr>
              <p:nvPr/>
            </p:nvSpPr>
            <p:spPr bwMode="auto">
              <a:xfrm>
                <a:off x="5416" y="2235"/>
                <a:ext cx="136" cy="136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515" name="AutoShape 899"/>
              <p:cNvSpPr>
                <a:spLocks noChangeArrowheads="1"/>
              </p:cNvSpPr>
              <p:nvPr/>
            </p:nvSpPr>
            <p:spPr bwMode="auto">
              <a:xfrm rot="5400000">
                <a:off x="5322" y="2219"/>
                <a:ext cx="119" cy="1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356 w 21600"/>
                  <a:gd name="T13" fmla="*/ 4451 h 21600"/>
                  <a:gd name="T14" fmla="*/ 17244 w 21600"/>
                  <a:gd name="T15" fmla="*/ 1714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263" y="21600"/>
                    </a:lnTo>
                    <a:lnTo>
                      <a:pt x="16337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grpSp>
        <p:nvGrpSpPr>
          <p:cNvPr id="14348" name="Group 1062"/>
          <p:cNvGrpSpPr>
            <a:grpSpLocks/>
          </p:cNvGrpSpPr>
          <p:nvPr/>
        </p:nvGrpSpPr>
        <p:grpSpPr bwMode="auto">
          <a:xfrm>
            <a:off x="223838" y="260350"/>
            <a:ext cx="2030412" cy="515938"/>
            <a:chOff x="320" y="302"/>
            <a:chExt cx="1279" cy="325"/>
          </a:xfrm>
        </p:grpSpPr>
        <p:sp>
          <p:nvSpPr>
            <p:cNvPr id="14504" name="AutoShape 1063"/>
            <p:cNvSpPr>
              <a:spLocks noChangeAspect="1" noChangeArrowheads="1"/>
            </p:cNvSpPr>
            <p:nvPr/>
          </p:nvSpPr>
          <p:spPr bwMode="auto">
            <a:xfrm rot="11621317" flipV="1">
              <a:off x="1260" y="365"/>
              <a:ext cx="339" cy="26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421 w 21600"/>
                <a:gd name="T13" fmla="*/ 2391 h 21600"/>
                <a:gd name="T14" fmla="*/ 19179 w 21600"/>
                <a:gd name="T15" fmla="*/ 1920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212" y="21600"/>
                  </a:lnTo>
                  <a:lnTo>
                    <a:pt x="2038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05" name="AutoShape 1064"/>
            <p:cNvSpPr>
              <a:spLocks noChangeAspect="1" noChangeArrowheads="1"/>
            </p:cNvSpPr>
            <p:nvPr/>
          </p:nvSpPr>
          <p:spPr bwMode="auto">
            <a:xfrm rot="11141317" flipV="1">
              <a:off x="947" y="313"/>
              <a:ext cx="338" cy="25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364 w 21600"/>
                <a:gd name="T13" fmla="*/ 2419 h 21600"/>
                <a:gd name="T14" fmla="*/ 19236 w 21600"/>
                <a:gd name="T15" fmla="*/ 1918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156" y="21600"/>
                  </a:lnTo>
                  <a:lnTo>
                    <a:pt x="20444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06" name="AutoShape 1065"/>
            <p:cNvSpPr>
              <a:spLocks noChangeAspect="1" noChangeArrowheads="1"/>
            </p:cNvSpPr>
            <p:nvPr/>
          </p:nvSpPr>
          <p:spPr bwMode="auto">
            <a:xfrm rot="10721317" flipV="1">
              <a:off x="623" y="302"/>
              <a:ext cx="339" cy="26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230 w 21600"/>
                <a:gd name="T13" fmla="*/ 2234 h 21600"/>
                <a:gd name="T14" fmla="*/ 19370 w 21600"/>
                <a:gd name="T15" fmla="*/ 1936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875" y="21600"/>
                  </a:lnTo>
                  <a:lnTo>
                    <a:pt x="20725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07" name="AutoShape 1066"/>
            <p:cNvSpPr>
              <a:spLocks noChangeAspect="1" noChangeArrowheads="1"/>
            </p:cNvSpPr>
            <p:nvPr/>
          </p:nvSpPr>
          <p:spPr bwMode="auto">
            <a:xfrm rot="10301317" flipV="1">
              <a:off x="320" y="329"/>
              <a:ext cx="324" cy="26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333 w 21600"/>
                <a:gd name="T13" fmla="*/ 2308 h 21600"/>
                <a:gd name="T14" fmla="*/ 19267 w 21600"/>
                <a:gd name="T15" fmla="*/ 192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077" y="21600"/>
                  </a:lnTo>
                  <a:lnTo>
                    <a:pt x="2052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08" name="Line 1067"/>
            <p:cNvSpPr>
              <a:spLocks noChangeAspect="1" noChangeShapeType="1"/>
            </p:cNvSpPr>
            <p:nvPr/>
          </p:nvSpPr>
          <p:spPr bwMode="auto">
            <a:xfrm rot="17021316" flipV="1">
              <a:off x="1158" y="447"/>
              <a:ext cx="236" cy="19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509" name="Line 1068"/>
            <p:cNvSpPr>
              <a:spLocks noChangeAspect="1" noChangeShapeType="1"/>
            </p:cNvSpPr>
            <p:nvPr/>
          </p:nvSpPr>
          <p:spPr bwMode="auto">
            <a:xfrm rot="17021316" flipV="1">
              <a:off x="836" y="395"/>
              <a:ext cx="236" cy="54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510" name="Line 1069"/>
            <p:cNvSpPr>
              <a:spLocks noChangeAspect="1" noChangeShapeType="1"/>
            </p:cNvSpPr>
            <p:nvPr/>
          </p:nvSpPr>
          <p:spPr bwMode="auto">
            <a:xfrm rot="17201316" flipV="1">
              <a:off x="528" y="382"/>
              <a:ext cx="217" cy="89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4349" name="Text Box 1070"/>
          <p:cNvSpPr txBox="1">
            <a:spLocks noChangeArrowheads="1"/>
          </p:cNvSpPr>
          <p:nvPr/>
        </p:nvSpPr>
        <p:spPr bwMode="auto">
          <a:xfrm>
            <a:off x="1722438" y="319088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en-US" altLang="ja-JP" sz="2400" b="1">
                <a:latin typeface="Impact" pitchFamily="34" charset="0"/>
              </a:rPr>
              <a:t>⑤</a:t>
            </a:r>
          </a:p>
        </p:txBody>
      </p:sp>
      <p:sp>
        <p:nvSpPr>
          <p:cNvPr id="14350" name="Text Box 1071"/>
          <p:cNvSpPr txBox="1">
            <a:spLocks noChangeArrowheads="1"/>
          </p:cNvSpPr>
          <p:nvPr/>
        </p:nvSpPr>
        <p:spPr bwMode="auto">
          <a:xfrm rot="-565684">
            <a:off x="146050" y="301625"/>
            <a:ext cx="63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/>
              <a:t>Hub2</a:t>
            </a:r>
          </a:p>
        </p:txBody>
      </p:sp>
      <p:sp>
        <p:nvSpPr>
          <p:cNvPr id="14351" name="Line 1072"/>
          <p:cNvSpPr>
            <a:spLocks noChangeShapeType="1"/>
          </p:cNvSpPr>
          <p:nvPr/>
        </p:nvSpPr>
        <p:spPr bwMode="auto">
          <a:xfrm rot="-120000">
            <a:off x="717550" y="276225"/>
            <a:ext cx="515938" cy="4763"/>
          </a:xfrm>
          <a:prstGeom prst="line">
            <a:avLst/>
          </a:prstGeom>
          <a:noFill/>
          <a:ln w="28575">
            <a:solidFill>
              <a:srgbClr val="FF99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2" name="Line 1073"/>
          <p:cNvSpPr>
            <a:spLocks noChangeShapeType="1"/>
          </p:cNvSpPr>
          <p:nvPr/>
        </p:nvSpPr>
        <p:spPr bwMode="auto">
          <a:xfrm rot="300000">
            <a:off x="1246188" y="296863"/>
            <a:ext cx="519112" cy="4762"/>
          </a:xfrm>
          <a:prstGeom prst="line">
            <a:avLst/>
          </a:prstGeom>
          <a:noFill/>
          <a:ln w="28575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3" name="Line 1074"/>
          <p:cNvSpPr>
            <a:spLocks noChangeShapeType="1"/>
          </p:cNvSpPr>
          <p:nvPr/>
        </p:nvSpPr>
        <p:spPr bwMode="auto">
          <a:xfrm rot="780000">
            <a:off x="1773238" y="382588"/>
            <a:ext cx="515937" cy="4762"/>
          </a:xfrm>
          <a:prstGeom prst="line">
            <a:avLst/>
          </a:prstGeom>
          <a:noFill/>
          <a:ln w="28575">
            <a:solidFill>
              <a:srgbClr val="FFCC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4354" name="Group 1075"/>
          <p:cNvGrpSpPr>
            <a:grpSpLocks/>
          </p:cNvGrpSpPr>
          <p:nvPr/>
        </p:nvGrpSpPr>
        <p:grpSpPr bwMode="auto">
          <a:xfrm>
            <a:off x="180975" y="1954213"/>
            <a:ext cx="9690100" cy="6446837"/>
            <a:chOff x="114" y="1231"/>
            <a:chExt cx="6104" cy="4061"/>
          </a:xfrm>
        </p:grpSpPr>
        <p:grpSp>
          <p:nvGrpSpPr>
            <p:cNvPr id="14416" name="Group 1076"/>
            <p:cNvGrpSpPr>
              <a:grpSpLocks/>
            </p:cNvGrpSpPr>
            <p:nvPr/>
          </p:nvGrpSpPr>
          <p:grpSpPr bwMode="auto">
            <a:xfrm>
              <a:off x="114" y="1315"/>
              <a:ext cx="6104" cy="3977"/>
              <a:chOff x="126" y="1303"/>
              <a:chExt cx="6104" cy="3977"/>
            </a:xfrm>
          </p:grpSpPr>
          <p:sp>
            <p:nvSpPr>
              <p:cNvPr id="14468" name="Freeform 1077" descr="80%"/>
              <p:cNvSpPr>
                <a:spLocks/>
              </p:cNvSpPr>
              <p:nvPr/>
            </p:nvSpPr>
            <p:spPr bwMode="auto">
              <a:xfrm rot="10800000">
                <a:off x="5163" y="3000"/>
                <a:ext cx="1067" cy="1151"/>
              </a:xfrm>
              <a:custGeom>
                <a:avLst/>
                <a:gdLst>
                  <a:gd name="T0" fmla="*/ 180 w 1067"/>
                  <a:gd name="T1" fmla="*/ 1151 h 1151"/>
                  <a:gd name="T2" fmla="*/ 0 w 1067"/>
                  <a:gd name="T3" fmla="*/ 207 h 1151"/>
                  <a:gd name="T4" fmla="*/ 989 w 1067"/>
                  <a:gd name="T5" fmla="*/ 0 h 1151"/>
                  <a:gd name="T6" fmla="*/ 1067 w 1067"/>
                  <a:gd name="T7" fmla="*/ 375 h 1151"/>
                  <a:gd name="T8" fmla="*/ 664 w 1067"/>
                  <a:gd name="T9" fmla="*/ 809 h 1151"/>
                  <a:gd name="T10" fmla="*/ 651 w 1067"/>
                  <a:gd name="T11" fmla="*/ 859 h 1151"/>
                  <a:gd name="T12" fmla="*/ 598 w 1067"/>
                  <a:gd name="T13" fmla="*/ 1043 h 11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67" h="1151">
                    <a:moveTo>
                      <a:pt x="180" y="1151"/>
                    </a:moveTo>
                    <a:lnTo>
                      <a:pt x="0" y="207"/>
                    </a:lnTo>
                    <a:lnTo>
                      <a:pt x="989" y="0"/>
                    </a:lnTo>
                    <a:lnTo>
                      <a:pt x="1067" y="375"/>
                    </a:lnTo>
                    <a:lnTo>
                      <a:pt x="664" y="809"/>
                    </a:lnTo>
                    <a:lnTo>
                      <a:pt x="651" y="859"/>
                    </a:lnTo>
                    <a:lnTo>
                      <a:pt x="598" y="1043"/>
                    </a:lnTo>
                  </a:path>
                </a:pathLst>
              </a:custGeom>
              <a:pattFill prst="pct80">
                <a:fgClr>
                  <a:srgbClr val="C0C0C0"/>
                </a:fgClr>
                <a:bgClr>
                  <a:schemeClr val="bg1"/>
                </a:bgClr>
              </a:pattFill>
              <a:ln w="9525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469" name="Rectangle 1078"/>
              <p:cNvSpPr>
                <a:spLocks noChangeArrowheads="1"/>
              </p:cNvSpPr>
              <p:nvPr/>
            </p:nvSpPr>
            <p:spPr bwMode="auto">
              <a:xfrm rot="10020000">
                <a:off x="5548" y="2295"/>
                <a:ext cx="428" cy="749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470" name="Rectangle 1079"/>
              <p:cNvSpPr>
                <a:spLocks noChangeArrowheads="1"/>
              </p:cNvSpPr>
              <p:nvPr/>
            </p:nvSpPr>
            <p:spPr bwMode="auto">
              <a:xfrm rot="-6172328">
                <a:off x="5809" y="2823"/>
                <a:ext cx="59" cy="418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pSp>
            <p:nvGrpSpPr>
              <p:cNvPr id="14471" name="Group 1080"/>
              <p:cNvGrpSpPr>
                <a:grpSpLocks/>
              </p:cNvGrpSpPr>
              <p:nvPr/>
            </p:nvGrpSpPr>
            <p:grpSpPr bwMode="auto">
              <a:xfrm rot="10800000">
                <a:off x="126" y="1601"/>
                <a:ext cx="6102" cy="3679"/>
                <a:chOff x="-3" y="-982"/>
                <a:chExt cx="6102" cy="3679"/>
              </a:xfrm>
            </p:grpSpPr>
            <p:sp>
              <p:nvSpPr>
                <p:cNvPr id="14483" name="AutoShape 1081"/>
                <p:cNvSpPr>
                  <a:spLocks noChangeAspect="1" noChangeArrowheads="1"/>
                </p:cNvSpPr>
                <p:nvPr/>
              </p:nvSpPr>
              <p:spPr bwMode="auto">
                <a:xfrm rot="4522136">
                  <a:off x="691" y="1713"/>
                  <a:ext cx="43" cy="38"/>
                </a:xfrm>
                <a:prstGeom prst="triangle">
                  <a:avLst>
                    <a:gd name="adj" fmla="val 50000"/>
                  </a:avLst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FF0000"/>
                      </a:solidFill>
                      <a:prstDash val="dash"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4484" name="Freeform 1082"/>
                <p:cNvSpPr>
                  <a:spLocks noChangeAspect="1"/>
                </p:cNvSpPr>
                <p:nvPr/>
              </p:nvSpPr>
              <p:spPr bwMode="auto">
                <a:xfrm rot="9395471">
                  <a:off x="1052" y="1785"/>
                  <a:ext cx="957" cy="912"/>
                </a:xfrm>
                <a:custGeom>
                  <a:avLst/>
                  <a:gdLst>
                    <a:gd name="T0" fmla="*/ 1308 w 885"/>
                    <a:gd name="T1" fmla="*/ 1250 h 843"/>
                    <a:gd name="T2" fmla="*/ 0 w 885"/>
                    <a:gd name="T3" fmla="*/ 0 h 843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885" h="843">
                      <a:moveTo>
                        <a:pt x="885" y="843"/>
                      </a:moveTo>
                      <a:lnTo>
                        <a:pt x="0" y="0"/>
                      </a:lnTo>
                    </a:path>
                  </a:pathLst>
                </a:custGeom>
                <a:solidFill>
                  <a:srgbClr val="FFFFFF"/>
                </a:solidFill>
                <a:ln w="9525" cap="flat">
                  <a:solidFill>
                    <a:srgbClr val="0000FF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485" name="Freeform 1083"/>
                <p:cNvSpPr>
                  <a:spLocks noChangeAspect="1"/>
                </p:cNvSpPr>
                <p:nvPr/>
              </p:nvSpPr>
              <p:spPr bwMode="auto">
                <a:xfrm rot="9120000">
                  <a:off x="1792" y="-982"/>
                  <a:ext cx="3689" cy="2011"/>
                </a:xfrm>
                <a:custGeom>
                  <a:avLst/>
                  <a:gdLst>
                    <a:gd name="T0" fmla="*/ 5040 w 3412"/>
                    <a:gd name="T1" fmla="*/ 2747 h 1860"/>
                    <a:gd name="T2" fmla="*/ 0 w 3412"/>
                    <a:gd name="T3" fmla="*/ 0 h 1860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3412" h="1860">
                      <a:moveTo>
                        <a:pt x="3412" y="18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486" name="Freeform 1084"/>
                <p:cNvSpPr>
                  <a:spLocks noChangeAspect="1"/>
                </p:cNvSpPr>
                <p:nvPr/>
              </p:nvSpPr>
              <p:spPr bwMode="auto">
                <a:xfrm rot="9120000">
                  <a:off x="533" y="990"/>
                  <a:ext cx="189" cy="230"/>
                </a:xfrm>
                <a:custGeom>
                  <a:avLst/>
                  <a:gdLst>
                    <a:gd name="T0" fmla="*/ 0 w 175"/>
                    <a:gd name="T1" fmla="*/ 312 h 213"/>
                    <a:gd name="T2" fmla="*/ 257 w 175"/>
                    <a:gd name="T3" fmla="*/ 0 h 213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175" h="213">
                      <a:moveTo>
                        <a:pt x="0" y="213"/>
                      </a:moveTo>
                      <a:lnTo>
                        <a:pt x="175" y="0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FF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487" name="Line 1085"/>
                <p:cNvSpPr>
                  <a:spLocks noChangeAspect="1" noChangeShapeType="1"/>
                </p:cNvSpPr>
                <p:nvPr/>
              </p:nvSpPr>
              <p:spPr bwMode="auto">
                <a:xfrm rot="20544547" flipH="1">
                  <a:off x="5948" y="193"/>
                  <a:ext cx="1" cy="76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488" name="Freeform 1086"/>
                <p:cNvSpPr>
                  <a:spLocks noChangeAspect="1"/>
                </p:cNvSpPr>
                <p:nvPr/>
              </p:nvSpPr>
              <p:spPr bwMode="auto">
                <a:xfrm rot="-1055453">
                  <a:off x="774" y="1987"/>
                  <a:ext cx="125" cy="45"/>
                </a:xfrm>
                <a:custGeom>
                  <a:avLst/>
                  <a:gdLst>
                    <a:gd name="T0" fmla="*/ 0 w 105"/>
                    <a:gd name="T1" fmla="*/ 0 h 41"/>
                    <a:gd name="T2" fmla="*/ 77 w 105"/>
                    <a:gd name="T3" fmla="*/ 0 h 41"/>
                    <a:gd name="T4" fmla="*/ 251 w 105"/>
                    <a:gd name="T5" fmla="*/ 65 h 41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05" h="41">
                      <a:moveTo>
                        <a:pt x="0" y="0"/>
                      </a:moveTo>
                      <a:lnTo>
                        <a:pt x="33" y="0"/>
                      </a:lnTo>
                      <a:lnTo>
                        <a:pt x="105" y="41"/>
                      </a:lnTo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FF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489" name="Freeform 1087"/>
                <p:cNvSpPr>
                  <a:spLocks noChangeAspect="1"/>
                </p:cNvSpPr>
                <p:nvPr/>
              </p:nvSpPr>
              <p:spPr bwMode="auto">
                <a:xfrm rot="9120000">
                  <a:off x="487" y="268"/>
                  <a:ext cx="1221" cy="425"/>
                </a:xfrm>
                <a:custGeom>
                  <a:avLst/>
                  <a:gdLst>
                    <a:gd name="T0" fmla="*/ 0 w 1129"/>
                    <a:gd name="T1" fmla="*/ 575 h 394"/>
                    <a:gd name="T2" fmla="*/ 1670 w 1129"/>
                    <a:gd name="T3" fmla="*/ 0 h 394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1129" h="394">
                      <a:moveTo>
                        <a:pt x="0" y="394"/>
                      </a:moveTo>
                      <a:lnTo>
                        <a:pt x="1129" y="0"/>
                      </a:ln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490" name="Arc 1088"/>
                <p:cNvSpPr>
                  <a:spLocks noChangeAspect="1"/>
                </p:cNvSpPr>
                <p:nvPr/>
              </p:nvSpPr>
              <p:spPr bwMode="auto">
                <a:xfrm rot="20544547" flipV="1">
                  <a:off x="5784" y="291"/>
                  <a:ext cx="210" cy="20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491" name="Arc 1089"/>
                <p:cNvSpPr>
                  <a:spLocks noChangeAspect="1"/>
                </p:cNvSpPr>
                <p:nvPr/>
              </p:nvSpPr>
              <p:spPr bwMode="auto">
                <a:xfrm rot="-799922">
                  <a:off x="5700" y="26"/>
                  <a:ext cx="219" cy="203"/>
                </a:xfrm>
                <a:custGeom>
                  <a:avLst/>
                  <a:gdLst>
                    <a:gd name="T0" fmla="*/ 0 w 21600"/>
                    <a:gd name="T1" fmla="*/ 0 h 21253"/>
                    <a:gd name="T2" fmla="*/ 0 w 21600"/>
                    <a:gd name="T3" fmla="*/ 0 h 21253"/>
                    <a:gd name="T4" fmla="*/ 0 w 21600"/>
                    <a:gd name="T5" fmla="*/ 0 h 2125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253" fill="none" extrusionOk="0">
                      <a:moveTo>
                        <a:pt x="3853" y="-1"/>
                      </a:moveTo>
                      <a:cubicBezTo>
                        <a:pt x="14128" y="1862"/>
                        <a:pt x="21600" y="10809"/>
                        <a:pt x="21600" y="21253"/>
                      </a:cubicBezTo>
                    </a:path>
                    <a:path w="21600" h="21253" stroke="0" extrusionOk="0">
                      <a:moveTo>
                        <a:pt x="3853" y="-1"/>
                      </a:moveTo>
                      <a:cubicBezTo>
                        <a:pt x="14128" y="1862"/>
                        <a:pt x="21600" y="10809"/>
                        <a:pt x="21600" y="21253"/>
                      </a:cubicBezTo>
                      <a:lnTo>
                        <a:pt x="0" y="21253"/>
                      </a:lnTo>
                      <a:lnTo>
                        <a:pt x="3853" y="-1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492" name="Freeform 1090"/>
                <p:cNvSpPr>
                  <a:spLocks noChangeAspect="1"/>
                </p:cNvSpPr>
                <p:nvPr/>
              </p:nvSpPr>
              <p:spPr bwMode="auto">
                <a:xfrm rot="9395471">
                  <a:off x="1919" y="1329"/>
                  <a:ext cx="4143" cy="328"/>
                </a:xfrm>
                <a:custGeom>
                  <a:avLst/>
                  <a:gdLst>
                    <a:gd name="T0" fmla="*/ 5661 w 3832"/>
                    <a:gd name="T1" fmla="*/ 0 h 304"/>
                    <a:gd name="T2" fmla="*/ 0 w 3832"/>
                    <a:gd name="T3" fmla="*/ 445 h 304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3832" h="304">
                      <a:moveTo>
                        <a:pt x="3832" y="0"/>
                      </a:moveTo>
                      <a:lnTo>
                        <a:pt x="0" y="304"/>
                      </a:lnTo>
                    </a:path>
                  </a:pathLst>
                </a:custGeom>
                <a:solidFill>
                  <a:srgbClr val="FFFFFF"/>
                </a:solidFill>
                <a:ln w="9525" cap="flat">
                  <a:solidFill>
                    <a:srgbClr val="0000FF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493" name="Freeform 1091"/>
                <p:cNvSpPr>
                  <a:spLocks noChangeAspect="1"/>
                </p:cNvSpPr>
                <p:nvPr/>
              </p:nvSpPr>
              <p:spPr bwMode="auto">
                <a:xfrm rot="9095471">
                  <a:off x="1965" y="1473"/>
                  <a:ext cx="4134" cy="207"/>
                </a:xfrm>
                <a:custGeom>
                  <a:avLst/>
                  <a:gdLst>
                    <a:gd name="T0" fmla="*/ 0 w 3824"/>
                    <a:gd name="T1" fmla="*/ 459 h 161"/>
                    <a:gd name="T2" fmla="*/ 74 w 3824"/>
                    <a:gd name="T3" fmla="*/ 0 h 161"/>
                    <a:gd name="T4" fmla="*/ 5546 w 3824"/>
                    <a:gd name="T5" fmla="*/ 98 h 161"/>
                    <a:gd name="T6" fmla="*/ 5646 w 3824"/>
                    <a:gd name="T7" fmla="*/ 566 h 16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824" h="161">
                      <a:moveTo>
                        <a:pt x="0" y="131"/>
                      </a:moveTo>
                      <a:lnTo>
                        <a:pt x="50" y="0"/>
                      </a:lnTo>
                      <a:lnTo>
                        <a:pt x="3756" y="28"/>
                      </a:lnTo>
                      <a:lnTo>
                        <a:pt x="3824" y="161"/>
                      </a:lnTo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494" name="Freeform 1092"/>
                <p:cNvSpPr>
                  <a:spLocks noChangeAspect="1"/>
                </p:cNvSpPr>
                <p:nvPr/>
              </p:nvSpPr>
              <p:spPr bwMode="auto">
                <a:xfrm>
                  <a:off x="890" y="2006"/>
                  <a:ext cx="1259" cy="637"/>
                </a:xfrm>
                <a:custGeom>
                  <a:avLst/>
                  <a:gdLst>
                    <a:gd name="T0" fmla="*/ 1259 w 1259"/>
                    <a:gd name="T1" fmla="*/ 467 h 637"/>
                    <a:gd name="T2" fmla="*/ 1102 w 1259"/>
                    <a:gd name="T3" fmla="*/ 637 h 637"/>
                    <a:gd name="T4" fmla="*/ 102 w 1259"/>
                    <a:gd name="T5" fmla="*/ 277 h 637"/>
                    <a:gd name="T6" fmla="*/ 0 w 1259"/>
                    <a:gd name="T7" fmla="*/ 0 h 63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259" h="637">
                      <a:moveTo>
                        <a:pt x="1259" y="467"/>
                      </a:moveTo>
                      <a:lnTo>
                        <a:pt x="1102" y="637"/>
                      </a:lnTo>
                      <a:lnTo>
                        <a:pt x="102" y="27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495" name="Freeform 1093"/>
                <p:cNvSpPr>
                  <a:spLocks noChangeAspect="1"/>
                </p:cNvSpPr>
                <p:nvPr/>
              </p:nvSpPr>
              <p:spPr bwMode="auto">
                <a:xfrm rot="-10740000">
                  <a:off x="150" y="1052"/>
                  <a:ext cx="446" cy="294"/>
                </a:xfrm>
                <a:custGeom>
                  <a:avLst/>
                  <a:gdLst>
                    <a:gd name="T0" fmla="*/ 529 w 417"/>
                    <a:gd name="T1" fmla="*/ 0 h 275"/>
                    <a:gd name="T2" fmla="*/ 583 w 417"/>
                    <a:gd name="T3" fmla="*/ 270 h 275"/>
                    <a:gd name="T4" fmla="*/ 80 w 417"/>
                    <a:gd name="T5" fmla="*/ 384 h 275"/>
                    <a:gd name="T6" fmla="*/ 0 w 417"/>
                    <a:gd name="T7" fmla="*/ 129 h 27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17" h="275">
                      <a:moveTo>
                        <a:pt x="379" y="0"/>
                      </a:moveTo>
                      <a:lnTo>
                        <a:pt x="417" y="195"/>
                      </a:lnTo>
                      <a:lnTo>
                        <a:pt x="57" y="275"/>
                      </a:lnTo>
                      <a:lnTo>
                        <a:pt x="0" y="93"/>
                      </a:lnTo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0C0C0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FF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496" name="Line 1094"/>
                <p:cNvSpPr>
                  <a:spLocks noChangeAspect="1" noChangeShapeType="1"/>
                </p:cNvSpPr>
                <p:nvPr/>
              </p:nvSpPr>
              <p:spPr bwMode="auto">
                <a:xfrm rot="-679032">
                  <a:off x="242" y="1334"/>
                  <a:ext cx="2" cy="579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497" name="Line 1095"/>
                <p:cNvSpPr>
                  <a:spLocks noChangeAspect="1" noChangeShapeType="1"/>
                </p:cNvSpPr>
                <p:nvPr/>
              </p:nvSpPr>
              <p:spPr bwMode="auto">
                <a:xfrm rot="9395471">
                  <a:off x="188" y="1259"/>
                  <a:ext cx="412" cy="80"/>
                </a:xfrm>
                <a:prstGeom prst="line">
                  <a:avLst/>
                </a:prstGeom>
                <a:noFill/>
                <a:ln w="38100">
                  <a:solidFill>
                    <a:srgbClr val="C0C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498" name="Line 1096"/>
                <p:cNvSpPr>
                  <a:spLocks noChangeAspect="1" noChangeShapeType="1"/>
                </p:cNvSpPr>
                <p:nvPr/>
              </p:nvSpPr>
              <p:spPr bwMode="auto">
                <a:xfrm rot="20920968" flipH="1">
                  <a:off x="433" y="2265"/>
                  <a:ext cx="420" cy="41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499" name="Line 1097"/>
                <p:cNvSpPr>
                  <a:spLocks noChangeAspect="1" noChangeShapeType="1"/>
                </p:cNvSpPr>
                <p:nvPr/>
              </p:nvSpPr>
              <p:spPr bwMode="auto">
                <a:xfrm rot="-679032" flipH="1" flipV="1">
                  <a:off x="795" y="2000"/>
                  <a:ext cx="27" cy="229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500" name="Freeform 1098"/>
                <p:cNvSpPr>
                  <a:spLocks noChangeAspect="1"/>
                </p:cNvSpPr>
                <p:nvPr/>
              </p:nvSpPr>
              <p:spPr bwMode="auto">
                <a:xfrm rot="-6117327">
                  <a:off x="-23" y="1324"/>
                  <a:ext cx="243" cy="204"/>
                </a:xfrm>
                <a:custGeom>
                  <a:avLst/>
                  <a:gdLst>
                    <a:gd name="T0" fmla="*/ 0 w 225"/>
                    <a:gd name="T1" fmla="*/ 274 h 189"/>
                    <a:gd name="T2" fmla="*/ 164 w 225"/>
                    <a:gd name="T3" fmla="*/ 0 h 189"/>
                    <a:gd name="T4" fmla="*/ 330 w 225"/>
                    <a:gd name="T5" fmla="*/ 276 h 18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25" h="189">
                      <a:moveTo>
                        <a:pt x="0" y="187"/>
                      </a:moveTo>
                      <a:lnTo>
                        <a:pt x="112" y="0"/>
                      </a:lnTo>
                      <a:lnTo>
                        <a:pt x="225" y="189"/>
                      </a:lnTo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>
                      <a:solidFill>
                        <a:schemeClr val="tx1"/>
                      </a:solidFill>
                      <a:prstDash val="dashDot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501" name="Line 1099"/>
                <p:cNvSpPr>
                  <a:spLocks noChangeAspect="1" noChangeShapeType="1"/>
                </p:cNvSpPr>
                <p:nvPr/>
              </p:nvSpPr>
              <p:spPr bwMode="auto">
                <a:xfrm rot="9395471" flipV="1">
                  <a:off x="329" y="1900"/>
                  <a:ext cx="24" cy="252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502" name="Line 1100"/>
                <p:cNvSpPr>
                  <a:spLocks noChangeAspect="1" noChangeShapeType="1"/>
                </p:cNvSpPr>
                <p:nvPr/>
              </p:nvSpPr>
              <p:spPr bwMode="auto">
                <a:xfrm rot="9395471" flipV="1">
                  <a:off x="391" y="2119"/>
                  <a:ext cx="28" cy="231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503" name="Line 1101"/>
                <p:cNvSpPr>
                  <a:spLocks noChangeAspect="1" noChangeShapeType="1"/>
                </p:cNvSpPr>
                <p:nvPr/>
              </p:nvSpPr>
              <p:spPr bwMode="auto">
                <a:xfrm rot="-679032">
                  <a:off x="203" y="1293"/>
                  <a:ext cx="1" cy="262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FFFFFF"/>
                      </a:solidFill>
                      <a:prstDash val="dashDot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14472" name="Rectangle 1102"/>
              <p:cNvSpPr>
                <a:spLocks noChangeArrowheads="1"/>
              </p:cNvSpPr>
              <p:nvPr/>
            </p:nvSpPr>
            <p:spPr bwMode="auto">
              <a:xfrm rot="-6420000">
                <a:off x="5562" y="1831"/>
                <a:ext cx="59" cy="4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473" name="AutoShape 1103"/>
              <p:cNvSpPr>
                <a:spLocks noChangeArrowheads="1"/>
              </p:cNvSpPr>
              <p:nvPr/>
            </p:nvSpPr>
            <p:spPr bwMode="auto">
              <a:xfrm rot="-780000">
                <a:off x="5666" y="3058"/>
                <a:ext cx="419" cy="2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629 w 21600"/>
                  <a:gd name="T13" fmla="*/ 2621 h 21600"/>
                  <a:gd name="T14" fmla="*/ 18971 w 21600"/>
                  <a:gd name="T15" fmla="*/ 1897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630" y="21600"/>
                    </a:lnTo>
                    <a:lnTo>
                      <a:pt x="1997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pct80">
                <a:fgClr>
                  <a:srgbClr val="C0C0C0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474" name="Line 1104"/>
              <p:cNvSpPr>
                <a:spLocks noChangeShapeType="1"/>
              </p:cNvSpPr>
              <p:nvPr/>
            </p:nvSpPr>
            <p:spPr bwMode="auto">
              <a:xfrm rot="-780000">
                <a:off x="5635" y="3062"/>
                <a:ext cx="413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475" name="Line 1105"/>
              <p:cNvSpPr>
                <a:spLocks noChangeShapeType="1"/>
              </p:cNvSpPr>
              <p:nvPr/>
            </p:nvSpPr>
            <p:spPr bwMode="auto">
              <a:xfrm rot="-1020000">
                <a:off x="5366" y="2031"/>
                <a:ext cx="451" cy="0"/>
              </a:xfrm>
              <a:prstGeom prst="line">
                <a:avLst/>
              </a:prstGeom>
              <a:noFill/>
              <a:ln w="11430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476" name="Rectangle 1106"/>
              <p:cNvSpPr>
                <a:spLocks noChangeArrowheads="1"/>
              </p:cNvSpPr>
              <p:nvPr/>
            </p:nvSpPr>
            <p:spPr bwMode="auto">
              <a:xfrm rot="9780000">
                <a:off x="5276" y="1303"/>
                <a:ext cx="418" cy="78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477" name="Line 1107"/>
              <p:cNvSpPr>
                <a:spLocks noChangeShapeType="1"/>
              </p:cNvSpPr>
              <p:nvPr/>
            </p:nvSpPr>
            <p:spPr bwMode="auto">
              <a:xfrm rot="20580000" flipV="1">
                <a:off x="5396" y="2068"/>
                <a:ext cx="404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478" name="Text Box 1108"/>
              <p:cNvSpPr txBox="1">
                <a:spLocks noChangeArrowheads="1"/>
              </p:cNvSpPr>
              <p:nvPr/>
            </p:nvSpPr>
            <p:spPr bwMode="auto">
              <a:xfrm rot="-6595515">
                <a:off x="5182" y="1495"/>
                <a:ext cx="54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FF0000"/>
                    </a:solidFill>
                    <a:prstDash val="dash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algn="ctr" eaLnBrk="1" hangingPunct="1"/>
                <a:r>
                  <a:rPr lang="en-US" altLang="ja-JP" sz="2400">
                    <a:latin typeface="ＭＳ ゴシック" pitchFamily="49" charset="-128"/>
                    <a:ea typeface="ＭＳ ゴシック" pitchFamily="49" charset="-128"/>
                  </a:rPr>
                  <a:t>③-c</a:t>
                </a:r>
              </a:p>
            </p:txBody>
          </p:sp>
          <p:sp>
            <p:nvSpPr>
              <p:cNvPr id="14479" name="Text Box 1109"/>
              <p:cNvSpPr txBox="1">
                <a:spLocks noChangeArrowheads="1"/>
              </p:cNvSpPr>
              <p:nvPr/>
            </p:nvSpPr>
            <p:spPr bwMode="auto">
              <a:xfrm rot="-1653129">
                <a:off x="1396" y="2633"/>
                <a:ext cx="145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ja-JP"/>
                  <a:t>Blade</a:t>
                </a:r>
                <a:endParaRPr lang="ja-JP" altLang="en-US"/>
              </a:p>
            </p:txBody>
          </p:sp>
          <p:grpSp>
            <p:nvGrpSpPr>
              <p:cNvPr id="14480" name="Group 1110"/>
              <p:cNvGrpSpPr>
                <a:grpSpLocks/>
              </p:cNvGrpSpPr>
              <p:nvPr/>
            </p:nvGrpSpPr>
            <p:grpSpPr bwMode="auto">
              <a:xfrm rot="10800000">
                <a:off x="5332" y="2086"/>
                <a:ext cx="148" cy="328"/>
                <a:chOff x="751" y="1883"/>
                <a:chExt cx="148" cy="328"/>
              </a:xfrm>
            </p:grpSpPr>
            <p:sp>
              <p:nvSpPr>
                <p:cNvPr id="14481" name="Freeform 1111"/>
                <p:cNvSpPr>
                  <a:spLocks/>
                </p:cNvSpPr>
                <p:nvPr/>
              </p:nvSpPr>
              <p:spPr bwMode="auto">
                <a:xfrm>
                  <a:off x="770" y="1883"/>
                  <a:ext cx="129" cy="328"/>
                </a:xfrm>
                <a:custGeom>
                  <a:avLst/>
                  <a:gdLst>
                    <a:gd name="T0" fmla="*/ 129 w 129"/>
                    <a:gd name="T1" fmla="*/ 123 h 328"/>
                    <a:gd name="T2" fmla="*/ 97 w 129"/>
                    <a:gd name="T3" fmla="*/ 0 h 328"/>
                    <a:gd name="T4" fmla="*/ 69 w 129"/>
                    <a:gd name="T5" fmla="*/ 328 h 328"/>
                    <a:gd name="T6" fmla="*/ 0 w 129"/>
                    <a:gd name="T7" fmla="*/ 75 h 3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29" h="328">
                      <a:moveTo>
                        <a:pt x="129" y="123"/>
                      </a:moveTo>
                      <a:lnTo>
                        <a:pt x="97" y="0"/>
                      </a:lnTo>
                      <a:lnTo>
                        <a:pt x="69" y="328"/>
                      </a:lnTo>
                      <a:lnTo>
                        <a:pt x="0" y="75"/>
                      </a:lnTo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482" name="Line 1112"/>
                <p:cNvSpPr>
                  <a:spLocks noChangeShapeType="1"/>
                </p:cNvSpPr>
                <p:nvPr/>
              </p:nvSpPr>
              <p:spPr bwMode="auto">
                <a:xfrm rot="503989">
                  <a:off x="751" y="1963"/>
                  <a:ext cx="103" cy="246"/>
                </a:xfrm>
                <a:prstGeom prst="line">
                  <a:avLst/>
                </a:prstGeom>
                <a:noFill/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</p:grpSp>
        <p:sp>
          <p:nvSpPr>
            <p:cNvPr id="14417" name="Rectangle 1113"/>
            <p:cNvSpPr>
              <a:spLocks noChangeArrowheads="1"/>
            </p:cNvSpPr>
            <p:nvPr/>
          </p:nvSpPr>
          <p:spPr bwMode="auto">
            <a:xfrm rot="-6420000">
              <a:off x="5550" y="1844"/>
              <a:ext cx="59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418" name="Line 1114"/>
            <p:cNvSpPr>
              <a:spLocks noChangeShapeType="1"/>
            </p:cNvSpPr>
            <p:nvPr/>
          </p:nvSpPr>
          <p:spPr bwMode="auto">
            <a:xfrm rot="-1020000">
              <a:off x="5354" y="2044"/>
              <a:ext cx="451" cy="0"/>
            </a:xfrm>
            <a:prstGeom prst="line">
              <a:avLst/>
            </a:prstGeom>
            <a:noFill/>
            <a:ln w="1143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419" name="Rectangle 1115"/>
            <p:cNvSpPr>
              <a:spLocks noChangeArrowheads="1"/>
            </p:cNvSpPr>
            <p:nvPr/>
          </p:nvSpPr>
          <p:spPr bwMode="auto">
            <a:xfrm rot="9780000">
              <a:off x="5264" y="1316"/>
              <a:ext cx="418" cy="7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420" name="Line 1116"/>
            <p:cNvSpPr>
              <a:spLocks noChangeShapeType="1"/>
            </p:cNvSpPr>
            <p:nvPr/>
          </p:nvSpPr>
          <p:spPr bwMode="auto">
            <a:xfrm rot="20580000" flipV="1">
              <a:off x="5384" y="2081"/>
              <a:ext cx="404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421" name="Text Box 1117"/>
            <p:cNvSpPr txBox="1">
              <a:spLocks noChangeArrowheads="1"/>
            </p:cNvSpPr>
            <p:nvPr/>
          </p:nvSpPr>
          <p:spPr bwMode="auto">
            <a:xfrm rot="-6595515">
              <a:off x="5170" y="1508"/>
              <a:ext cx="5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FF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en-US" altLang="ja-JP" sz="2400">
                  <a:latin typeface="ＭＳ ゴシック" pitchFamily="49" charset="-128"/>
                  <a:ea typeface="ＭＳ ゴシック" pitchFamily="49" charset="-128"/>
                </a:rPr>
                <a:t>③-c</a:t>
              </a:r>
            </a:p>
          </p:txBody>
        </p:sp>
        <p:grpSp>
          <p:nvGrpSpPr>
            <p:cNvPr id="14422" name="Group 1118"/>
            <p:cNvGrpSpPr>
              <a:grpSpLocks/>
            </p:cNvGrpSpPr>
            <p:nvPr/>
          </p:nvGrpSpPr>
          <p:grpSpPr bwMode="auto">
            <a:xfrm>
              <a:off x="5588" y="1369"/>
              <a:ext cx="499" cy="1558"/>
              <a:chOff x="5747" y="1509"/>
              <a:chExt cx="499" cy="1558"/>
            </a:xfrm>
          </p:grpSpPr>
          <p:sp>
            <p:nvSpPr>
              <p:cNvPr id="2" name="AutoShape 1119"/>
              <p:cNvSpPr>
                <a:spLocks noChangeAspect="1" noChangeArrowheads="1"/>
              </p:cNvSpPr>
              <p:nvPr/>
            </p:nvSpPr>
            <p:spPr bwMode="auto">
              <a:xfrm>
                <a:off x="6173" y="2998"/>
                <a:ext cx="73" cy="69"/>
              </a:xfrm>
              <a:prstGeom prst="star5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" name="AutoShape 1120"/>
              <p:cNvSpPr>
                <a:spLocks noChangeAspect="1" noChangeArrowheads="1"/>
              </p:cNvSpPr>
              <p:nvPr/>
            </p:nvSpPr>
            <p:spPr bwMode="auto">
              <a:xfrm>
                <a:off x="5918" y="1998"/>
                <a:ext cx="73" cy="69"/>
              </a:xfrm>
              <a:prstGeom prst="star5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66" name="AutoShape 1121"/>
              <p:cNvSpPr>
                <a:spLocks noChangeArrowheads="1"/>
              </p:cNvSpPr>
              <p:nvPr/>
            </p:nvSpPr>
            <p:spPr bwMode="auto">
              <a:xfrm rot="-6459008">
                <a:off x="6064" y="2501"/>
                <a:ext cx="52" cy="45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467" name="AutoShape 1122"/>
              <p:cNvSpPr>
                <a:spLocks noChangeArrowheads="1"/>
              </p:cNvSpPr>
              <p:nvPr/>
            </p:nvSpPr>
            <p:spPr bwMode="auto">
              <a:xfrm rot="-6459008">
                <a:off x="5744" y="1512"/>
                <a:ext cx="52" cy="45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14423" name="Line 1123"/>
            <p:cNvSpPr>
              <a:spLocks noChangeShapeType="1"/>
            </p:cNvSpPr>
            <p:nvPr/>
          </p:nvSpPr>
          <p:spPr bwMode="auto">
            <a:xfrm rot="9726240">
              <a:off x="5786" y="1962"/>
              <a:ext cx="354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4424" name="Group 1124"/>
            <p:cNvGrpSpPr>
              <a:grpSpLocks/>
            </p:cNvGrpSpPr>
            <p:nvPr/>
          </p:nvGrpSpPr>
          <p:grpSpPr bwMode="auto">
            <a:xfrm rot="10800000">
              <a:off x="5320" y="2099"/>
              <a:ext cx="148" cy="328"/>
              <a:chOff x="751" y="1883"/>
              <a:chExt cx="148" cy="328"/>
            </a:xfrm>
          </p:grpSpPr>
          <p:sp>
            <p:nvSpPr>
              <p:cNvPr id="14462" name="Freeform 1125"/>
              <p:cNvSpPr>
                <a:spLocks/>
              </p:cNvSpPr>
              <p:nvPr/>
            </p:nvSpPr>
            <p:spPr bwMode="auto">
              <a:xfrm>
                <a:off x="770" y="1883"/>
                <a:ext cx="129" cy="328"/>
              </a:xfrm>
              <a:custGeom>
                <a:avLst/>
                <a:gdLst>
                  <a:gd name="T0" fmla="*/ 129 w 129"/>
                  <a:gd name="T1" fmla="*/ 123 h 328"/>
                  <a:gd name="T2" fmla="*/ 97 w 129"/>
                  <a:gd name="T3" fmla="*/ 0 h 328"/>
                  <a:gd name="T4" fmla="*/ 69 w 129"/>
                  <a:gd name="T5" fmla="*/ 328 h 328"/>
                  <a:gd name="T6" fmla="*/ 0 w 129"/>
                  <a:gd name="T7" fmla="*/ 75 h 3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9" h="328">
                    <a:moveTo>
                      <a:pt x="129" y="123"/>
                    </a:moveTo>
                    <a:lnTo>
                      <a:pt x="97" y="0"/>
                    </a:lnTo>
                    <a:lnTo>
                      <a:pt x="69" y="328"/>
                    </a:lnTo>
                    <a:lnTo>
                      <a:pt x="0" y="7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463" name="Line 1126"/>
              <p:cNvSpPr>
                <a:spLocks noChangeShapeType="1"/>
              </p:cNvSpPr>
              <p:nvPr/>
            </p:nvSpPr>
            <p:spPr bwMode="auto">
              <a:xfrm rot="503989">
                <a:off x="751" y="1963"/>
                <a:ext cx="103" cy="246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4425" name="Line 1127"/>
            <p:cNvSpPr>
              <a:spLocks noChangeShapeType="1"/>
            </p:cNvSpPr>
            <p:nvPr/>
          </p:nvSpPr>
          <p:spPr bwMode="auto">
            <a:xfrm rot="20580000" flipV="1">
              <a:off x="5381" y="2081"/>
              <a:ext cx="404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426" name="Line 1128"/>
            <p:cNvSpPr>
              <a:spLocks noChangeShapeType="1"/>
            </p:cNvSpPr>
            <p:nvPr/>
          </p:nvSpPr>
          <p:spPr bwMode="auto">
            <a:xfrm rot="-3600000" flipH="1" flipV="1">
              <a:off x="5607" y="3061"/>
              <a:ext cx="1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4427" name="Group 1129"/>
            <p:cNvGrpSpPr>
              <a:grpSpLocks/>
            </p:cNvGrpSpPr>
            <p:nvPr/>
          </p:nvGrpSpPr>
          <p:grpSpPr bwMode="auto">
            <a:xfrm>
              <a:off x="5549" y="1231"/>
              <a:ext cx="651" cy="1801"/>
              <a:chOff x="5549" y="1231"/>
              <a:chExt cx="651" cy="1801"/>
            </a:xfrm>
          </p:grpSpPr>
          <p:sp>
            <p:nvSpPr>
              <p:cNvPr id="14428" name="Line 1130"/>
              <p:cNvSpPr>
                <a:spLocks noChangeShapeType="1"/>
              </p:cNvSpPr>
              <p:nvPr/>
            </p:nvSpPr>
            <p:spPr bwMode="auto">
              <a:xfrm rot="4484693">
                <a:off x="5776" y="2393"/>
                <a:ext cx="251" cy="0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prstDash val="lgDash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429" name="AutoShape 1131"/>
              <p:cNvSpPr>
                <a:spLocks noChangeArrowheads="1"/>
              </p:cNvSpPr>
              <p:nvPr/>
            </p:nvSpPr>
            <p:spPr bwMode="auto">
              <a:xfrm rot="-6060000">
                <a:off x="5982" y="2805"/>
                <a:ext cx="238" cy="17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087 w 21600"/>
                  <a:gd name="T13" fmla="*/ 2110 h 21600"/>
                  <a:gd name="T14" fmla="*/ 19513 w 21600"/>
                  <a:gd name="T15" fmla="*/ 1949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32" y="21600"/>
                    </a:lnTo>
                    <a:lnTo>
                      <a:pt x="21068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430" name="Line 1132"/>
              <p:cNvSpPr>
                <a:spLocks noChangeShapeType="1"/>
              </p:cNvSpPr>
              <p:nvPr/>
            </p:nvSpPr>
            <p:spPr bwMode="auto">
              <a:xfrm rot="15600000" flipH="1">
                <a:off x="5888" y="2896"/>
                <a:ext cx="249" cy="0"/>
              </a:xfrm>
              <a:prstGeom prst="line">
                <a:avLst/>
              </a:prstGeom>
              <a:noFill/>
              <a:ln w="19050">
                <a:solidFill>
                  <a:srgbClr val="C0C0C0"/>
                </a:solidFill>
                <a:prstDash val="dash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431" name="AutoShape 1133"/>
              <p:cNvSpPr>
                <a:spLocks noChangeAspect="1" noChangeArrowheads="1"/>
              </p:cNvSpPr>
              <p:nvPr/>
            </p:nvSpPr>
            <p:spPr bwMode="auto">
              <a:xfrm rot="4140000">
                <a:off x="5676" y="1305"/>
                <a:ext cx="90" cy="95"/>
              </a:xfrm>
              <a:prstGeom prst="upArrow">
                <a:avLst>
                  <a:gd name="adj1" fmla="val 36713"/>
                  <a:gd name="adj2" fmla="val 58388"/>
                </a:avLst>
              </a:prstGeom>
              <a:solidFill>
                <a:srgbClr val="FF99CC"/>
              </a:solidFill>
              <a:ln w="9525" cap="rnd">
                <a:solidFill>
                  <a:srgbClr val="0000FF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ja-JP" altLang="en-US"/>
              </a:p>
            </p:txBody>
          </p:sp>
          <p:grpSp>
            <p:nvGrpSpPr>
              <p:cNvPr id="14432" name="Group 1134"/>
              <p:cNvGrpSpPr>
                <a:grpSpLocks/>
              </p:cNvGrpSpPr>
              <p:nvPr/>
            </p:nvGrpSpPr>
            <p:grpSpPr bwMode="auto">
              <a:xfrm rot="213185">
                <a:off x="6007" y="2743"/>
                <a:ext cx="193" cy="289"/>
                <a:chOff x="6047" y="2704"/>
                <a:chExt cx="193" cy="289"/>
              </a:xfrm>
            </p:grpSpPr>
            <p:sp>
              <p:nvSpPr>
                <p:cNvPr id="14460" name="AutoShape 1135"/>
                <p:cNvSpPr>
                  <a:spLocks noChangeArrowheads="1"/>
                </p:cNvSpPr>
                <p:nvPr/>
              </p:nvSpPr>
              <p:spPr bwMode="auto">
                <a:xfrm rot="4500000">
                  <a:off x="6007" y="2744"/>
                  <a:ext cx="273" cy="19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2057 w 21600"/>
                    <a:gd name="T13" fmla="*/ 2015 h 21600"/>
                    <a:gd name="T14" fmla="*/ 19543 w 21600"/>
                    <a:gd name="T15" fmla="*/ 19585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32" y="21600"/>
                      </a:lnTo>
                      <a:lnTo>
                        <a:pt x="21068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461" name="Line 1136"/>
                <p:cNvSpPr>
                  <a:spLocks noChangeShapeType="1"/>
                </p:cNvSpPr>
                <p:nvPr/>
              </p:nvSpPr>
              <p:spPr bwMode="auto">
                <a:xfrm rot="4484693">
                  <a:off x="5926" y="2868"/>
                  <a:ext cx="251" cy="0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prstDash val="lgDash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4433" name="Group 1137"/>
              <p:cNvGrpSpPr>
                <a:grpSpLocks/>
              </p:cNvGrpSpPr>
              <p:nvPr/>
            </p:nvGrpSpPr>
            <p:grpSpPr bwMode="auto">
              <a:xfrm rot="10680000">
                <a:off x="5746" y="1704"/>
                <a:ext cx="292" cy="328"/>
                <a:chOff x="23" y="1793"/>
                <a:chExt cx="292" cy="328"/>
              </a:xfrm>
            </p:grpSpPr>
            <p:sp>
              <p:nvSpPr>
                <p:cNvPr id="14456" name="AutoShape 1138"/>
                <p:cNvSpPr>
                  <a:spLocks noChangeArrowheads="1"/>
                </p:cNvSpPr>
                <p:nvPr/>
              </p:nvSpPr>
              <p:spPr bwMode="auto">
                <a:xfrm rot="-6300000">
                  <a:off x="82" y="1849"/>
                  <a:ext cx="273" cy="19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2057 w 21600"/>
                    <a:gd name="T13" fmla="*/ 2015 h 21600"/>
                    <a:gd name="T14" fmla="*/ 19543 w 21600"/>
                    <a:gd name="T15" fmla="*/ 19585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32" y="21600"/>
                      </a:lnTo>
                      <a:lnTo>
                        <a:pt x="21068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457" name="AutoShape 1139"/>
                <p:cNvSpPr>
                  <a:spLocks noChangeArrowheads="1"/>
                </p:cNvSpPr>
                <p:nvPr/>
              </p:nvSpPr>
              <p:spPr bwMode="auto">
                <a:xfrm rot="-6300000" flipH="1" flipV="1">
                  <a:off x="-60" y="1932"/>
                  <a:ext cx="272" cy="10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26 w 21600"/>
                    <a:gd name="T13" fmla="*/ 4483 h 21600"/>
                    <a:gd name="T14" fmla="*/ 17074 w 21600"/>
                    <a:gd name="T15" fmla="*/ 17117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458" name="Line 1140"/>
                <p:cNvSpPr>
                  <a:spLocks noChangeShapeType="1"/>
                </p:cNvSpPr>
                <p:nvPr/>
              </p:nvSpPr>
              <p:spPr bwMode="auto">
                <a:xfrm rot="15360000" flipV="1">
                  <a:off x="1" y="1969"/>
                  <a:ext cx="249" cy="0"/>
                </a:xfrm>
                <a:prstGeom prst="line">
                  <a:avLst/>
                </a:prstGeom>
                <a:noFill/>
                <a:ln w="19050">
                  <a:solidFill>
                    <a:srgbClr val="FFFF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459" name="Line 1141"/>
                <p:cNvSpPr>
                  <a:spLocks noChangeShapeType="1"/>
                </p:cNvSpPr>
                <p:nvPr/>
              </p:nvSpPr>
              <p:spPr bwMode="auto">
                <a:xfrm rot="-6315307">
                  <a:off x="185" y="1919"/>
                  <a:ext cx="251" cy="0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prstDash val="lgDash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14434" name="AutoShape 1142"/>
              <p:cNvSpPr>
                <a:spLocks noChangeArrowheads="1"/>
              </p:cNvSpPr>
              <p:nvPr/>
            </p:nvSpPr>
            <p:spPr bwMode="auto">
              <a:xfrm rot="-6283792">
                <a:off x="5883" y="2266"/>
                <a:ext cx="238" cy="21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087 w 21600"/>
                  <a:gd name="T13" fmla="*/ 2019 h 21600"/>
                  <a:gd name="T14" fmla="*/ 19513 w 21600"/>
                  <a:gd name="T15" fmla="*/ 1958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32" y="21600"/>
                    </a:lnTo>
                    <a:lnTo>
                      <a:pt x="21068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435" name="AutoShape 1143"/>
              <p:cNvSpPr>
                <a:spLocks noChangeArrowheads="1"/>
              </p:cNvSpPr>
              <p:nvPr/>
            </p:nvSpPr>
            <p:spPr bwMode="auto">
              <a:xfrm rot="-6103792">
                <a:off x="5830" y="2039"/>
                <a:ext cx="238" cy="21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087 w 21600"/>
                  <a:gd name="T13" fmla="*/ 2100 h 21600"/>
                  <a:gd name="T14" fmla="*/ 19513 w 21600"/>
                  <a:gd name="T15" fmla="*/ 195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32" y="21600"/>
                    </a:lnTo>
                    <a:lnTo>
                      <a:pt x="21068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436" name="Line 1144"/>
              <p:cNvSpPr>
                <a:spLocks noChangeShapeType="1"/>
              </p:cNvSpPr>
              <p:nvPr/>
            </p:nvSpPr>
            <p:spPr bwMode="auto">
              <a:xfrm rot="15376208" flipH="1">
                <a:off x="5771" y="2389"/>
                <a:ext cx="249" cy="0"/>
              </a:xfrm>
              <a:prstGeom prst="line">
                <a:avLst/>
              </a:prstGeom>
              <a:noFill/>
              <a:ln w="19050">
                <a:solidFill>
                  <a:srgbClr val="C0C0C0"/>
                </a:solidFill>
                <a:prstDash val="dash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437" name="Line 1145"/>
              <p:cNvSpPr>
                <a:spLocks noChangeShapeType="1"/>
              </p:cNvSpPr>
              <p:nvPr/>
            </p:nvSpPr>
            <p:spPr bwMode="auto">
              <a:xfrm rot="9976208" flipV="1">
                <a:off x="5872" y="2259"/>
                <a:ext cx="204" cy="0"/>
              </a:xfrm>
              <a:prstGeom prst="line">
                <a:avLst/>
              </a:pr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438" name="AutoShape 1146"/>
              <p:cNvSpPr>
                <a:spLocks noChangeArrowheads="1"/>
              </p:cNvSpPr>
              <p:nvPr/>
            </p:nvSpPr>
            <p:spPr bwMode="auto">
              <a:xfrm rot="4803900">
                <a:off x="5922" y="2107"/>
                <a:ext cx="211" cy="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1843 w 21600"/>
                  <a:gd name="T13" fmla="*/ 1964 h 21600"/>
                  <a:gd name="T14" fmla="*/ 19757 w 21600"/>
                  <a:gd name="T15" fmla="*/ 1963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23" y="21600"/>
                    </a:lnTo>
                    <a:lnTo>
                      <a:pt x="21477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439" name="Line 1147"/>
              <p:cNvSpPr>
                <a:spLocks noChangeShapeType="1"/>
              </p:cNvSpPr>
              <p:nvPr/>
            </p:nvSpPr>
            <p:spPr bwMode="auto">
              <a:xfrm rot="10036208" flipV="1">
                <a:off x="5869" y="2244"/>
                <a:ext cx="199" cy="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grpSp>
            <p:nvGrpSpPr>
              <p:cNvPr id="14440" name="Group 1148"/>
              <p:cNvGrpSpPr>
                <a:grpSpLocks/>
              </p:cNvGrpSpPr>
              <p:nvPr/>
            </p:nvGrpSpPr>
            <p:grpSpPr bwMode="auto">
              <a:xfrm>
                <a:off x="5549" y="1231"/>
                <a:ext cx="359" cy="461"/>
                <a:chOff x="5549" y="1231"/>
                <a:chExt cx="359" cy="461"/>
              </a:xfrm>
            </p:grpSpPr>
            <p:sp>
              <p:nvSpPr>
                <p:cNvPr id="14446" name="AutoShape 1149"/>
                <p:cNvSpPr>
                  <a:spLocks noChangeArrowheads="1"/>
                </p:cNvSpPr>
                <p:nvPr/>
              </p:nvSpPr>
              <p:spPr bwMode="auto">
                <a:xfrm rot="4200000" flipV="1">
                  <a:off x="5666" y="1449"/>
                  <a:ext cx="238" cy="24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2269 w 21600"/>
                    <a:gd name="T13" fmla="*/ 2274 h 21600"/>
                    <a:gd name="T14" fmla="*/ 19331 w 21600"/>
                    <a:gd name="T15" fmla="*/ 19326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876" y="21600"/>
                      </a:lnTo>
                      <a:lnTo>
                        <a:pt x="20724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grpSp>
              <p:nvGrpSpPr>
                <p:cNvPr id="14447" name="Group 1150"/>
                <p:cNvGrpSpPr>
                  <a:grpSpLocks/>
                </p:cNvGrpSpPr>
                <p:nvPr/>
              </p:nvGrpSpPr>
              <p:grpSpPr bwMode="auto">
                <a:xfrm>
                  <a:off x="5549" y="1231"/>
                  <a:ext cx="286" cy="262"/>
                  <a:chOff x="5549" y="1231"/>
                  <a:chExt cx="286" cy="262"/>
                </a:xfrm>
              </p:grpSpPr>
              <p:sp>
                <p:nvSpPr>
                  <p:cNvPr id="14452" name="AutoShape 1151"/>
                  <p:cNvSpPr>
                    <a:spLocks noChangeArrowheads="1"/>
                  </p:cNvSpPr>
                  <p:nvPr/>
                </p:nvSpPr>
                <p:spPr bwMode="auto">
                  <a:xfrm rot="-6420000">
                    <a:off x="5585" y="1231"/>
                    <a:ext cx="249" cy="250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2082 w 21600"/>
                      <a:gd name="T13" fmla="*/ 2074 h 21600"/>
                      <a:gd name="T14" fmla="*/ 19518 w 21600"/>
                      <a:gd name="T15" fmla="*/ 19526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27" y="21600"/>
                        </a:lnTo>
                        <a:lnTo>
                          <a:pt x="21073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4453" name="Line 1152"/>
                  <p:cNvSpPr>
                    <a:spLocks noChangeShapeType="1"/>
                  </p:cNvSpPr>
                  <p:nvPr/>
                </p:nvSpPr>
                <p:spPr bwMode="auto">
                  <a:xfrm rot="15180000" flipV="1">
                    <a:off x="5479" y="1383"/>
                    <a:ext cx="22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prstDash val="dash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14454" name="Line 1153"/>
                  <p:cNvSpPr>
                    <a:spLocks noChangeShapeType="1"/>
                  </p:cNvSpPr>
                  <p:nvPr/>
                </p:nvSpPr>
                <p:spPr bwMode="auto">
                  <a:xfrm rot="9840000" flipV="1">
                    <a:off x="5559" y="1237"/>
                    <a:ext cx="228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14455" name="Line 1154"/>
                  <p:cNvSpPr>
                    <a:spLocks noChangeShapeType="1"/>
                  </p:cNvSpPr>
                  <p:nvPr/>
                </p:nvSpPr>
                <p:spPr bwMode="auto">
                  <a:xfrm rot="9900000">
                    <a:off x="5549" y="1238"/>
                    <a:ext cx="248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14448" name="Group 1155"/>
                <p:cNvGrpSpPr>
                  <a:grpSpLocks noChangeAspect="1"/>
                </p:cNvGrpSpPr>
                <p:nvPr/>
              </p:nvGrpSpPr>
              <p:grpSpPr bwMode="auto">
                <a:xfrm rot="10740000">
                  <a:off x="5630" y="1472"/>
                  <a:ext cx="227" cy="3"/>
                  <a:chOff x="64" y="2343"/>
                  <a:chExt cx="370" cy="7"/>
                </a:xfrm>
              </p:grpSpPr>
              <p:sp>
                <p:nvSpPr>
                  <p:cNvPr id="14450" name="Line 1156"/>
                  <p:cNvSpPr>
                    <a:spLocks noChangeAspect="1" noChangeShapeType="1"/>
                  </p:cNvSpPr>
                  <p:nvPr/>
                </p:nvSpPr>
                <p:spPr bwMode="auto">
                  <a:xfrm rot="-1013760">
                    <a:off x="64" y="2348"/>
                    <a:ext cx="364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14451" name="Line 1157"/>
                  <p:cNvSpPr>
                    <a:spLocks noChangeAspect="1" noChangeShapeType="1"/>
                  </p:cNvSpPr>
                  <p:nvPr/>
                </p:nvSpPr>
                <p:spPr bwMode="auto">
                  <a:xfrm rot="-1073760">
                    <a:off x="69" y="2343"/>
                    <a:ext cx="365" cy="7"/>
                  </a:xfrm>
                  <a:prstGeom prst="line">
                    <a:avLst/>
                  </a:prstGeom>
                  <a:noFill/>
                  <a:ln w="9525">
                    <a:solidFill>
                      <a:srgbClr val="0000FF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</p:grpSp>
            <p:sp>
              <p:nvSpPr>
                <p:cNvPr id="14449" name="Line 1158"/>
                <p:cNvSpPr>
                  <a:spLocks noChangeShapeType="1"/>
                </p:cNvSpPr>
                <p:nvPr/>
              </p:nvSpPr>
              <p:spPr bwMode="auto">
                <a:xfrm rot="9726240">
                  <a:off x="5626" y="1465"/>
                  <a:ext cx="228" cy="0"/>
                </a:xfrm>
                <a:prstGeom prst="line">
                  <a:avLst/>
                </a:prstGeom>
                <a:noFill/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14441" name="AutoShape 1159"/>
              <p:cNvSpPr>
                <a:spLocks noChangeAspect="1" noChangeArrowheads="1"/>
              </p:cNvSpPr>
              <p:nvPr/>
            </p:nvSpPr>
            <p:spPr bwMode="auto">
              <a:xfrm rot="4140000">
                <a:off x="5834" y="1824"/>
                <a:ext cx="90" cy="95"/>
              </a:xfrm>
              <a:prstGeom prst="upArrow">
                <a:avLst>
                  <a:gd name="adj1" fmla="val 36713"/>
                  <a:gd name="adj2" fmla="val 58388"/>
                </a:avLst>
              </a:prstGeom>
              <a:solidFill>
                <a:srgbClr val="FFCC99"/>
              </a:solidFill>
              <a:ln w="9525" cap="rnd">
                <a:solidFill>
                  <a:srgbClr val="0000FF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ja-JP" altLang="en-US"/>
              </a:p>
            </p:txBody>
          </p:sp>
          <p:sp>
            <p:nvSpPr>
              <p:cNvPr id="4" name="AutoShape 1160"/>
              <p:cNvSpPr>
                <a:spLocks noChangeAspect="1" noChangeArrowheads="1"/>
              </p:cNvSpPr>
              <p:nvPr/>
            </p:nvSpPr>
            <p:spPr bwMode="auto">
              <a:xfrm>
                <a:off x="5611" y="1342"/>
                <a:ext cx="73" cy="69"/>
              </a:xfrm>
              <a:prstGeom prst="star5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5" name="AutoShape 1161"/>
              <p:cNvSpPr>
                <a:spLocks noChangeAspect="1" noChangeArrowheads="1"/>
              </p:cNvSpPr>
              <p:nvPr/>
            </p:nvSpPr>
            <p:spPr bwMode="auto">
              <a:xfrm>
                <a:off x="5907" y="2345"/>
                <a:ext cx="73" cy="69"/>
              </a:xfrm>
              <a:prstGeom prst="star5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44" name="AutoShape 1162"/>
              <p:cNvSpPr>
                <a:spLocks noChangeArrowheads="1"/>
              </p:cNvSpPr>
              <p:nvPr/>
            </p:nvSpPr>
            <p:spPr bwMode="auto">
              <a:xfrm rot="-6240000">
                <a:off x="6020" y="2866"/>
                <a:ext cx="52" cy="45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445" name="AutoShape 1163"/>
              <p:cNvSpPr>
                <a:spLocks noChangeArrowheads="1"/>
              </p:cNvSpPr>
              <p:nvPr/>
            </p:nvSpPr>
            <p:spPr bwMode="auto">
              <a:xfrm rot="-6459008">
                <a:off x="5756" y="1877"/>
                <a:ext cx="52" cy="45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grpSp>
        <p:nvGrpSpPr>
          <p:cNvPr id="14355" name="Group 1242"/>
          <p:cNvGrpSpPr>
            <a:grpSpLocks/>
          </p:cNvGrpSpPr>
          <p:nvPr/>
        </p:nvGrpSpPr>
        <p:grpSpPr bwMode="auto">
          <a:xfrm>
            <a:off x="-3636963" y="-1076325"/>
            <a:ext cx="6284913" cy="6211888"/>
            <a:chOff x="-2291" y="-678"/>
            <a:chExt cx="3959" cy="3913"/>
          </a:xfrm>
        </p:grpSpPr>
        <p:grpSp>
          <p:nvGrpSpPr>
            <p:cNvPr id="14357" name="Group 1241"/>
            <p:cNvGrpSpPr>
              <a:grpSpLocks/>
            </p:cNvGrpSpPr>
            <p:nvPr/>
          </p:nvGrpSpPr>
          <p:grpSpPr bwMode="auto">
            <a:xfrm>
              <a:off x="-2291" y="-678"/>
              <a:ext cx="3959" cy="3913"/>
              <a:chOff x="-2291" y="-678"/>
              <a:chExt cx="3959" cy="3913"/>
            </a:xfrm>
          </p:grpSpPr>
          <p:grpSp>
            <p:nvGrpSpPr>
              <p:cNvPr id="14361" name="Group 1240"/>
              <p:cNvGrpSpPr>
                <a:grpSpLocks/>
              </p:cNvGrpSpPr>
              <p:nvPr/>
            </p:nvGrpSpPr>
            <p:grpSpPr bwMode="auto">
              <a:xfrm>
                <a:off x="-2291" y="-678"/>
                <a:ext cx="3959" cy="3913"/>
                <a:chOff x="-2291" y="-678"/>
                <a:chExt cx="3959" cy="3913"/>
              </a:xfrm>
            </p:grpSpPr>
            <p:sp>
              <p:nvSpPr>
                <p:cNvPr id="14372" name="Oval 673"/>
                <p:cNvSpPr>
                  <a:spLocks noChangeAspect="1" noChangeArrowheads="1"/>
                </p:cNvSpPr>
                <p:nvPr/>
              </p:nvSpPr>
              <p:spPr bwMode="auto">
                <a:xfrm rot="-6364596">
                  <a:off x="13" y="1574"/>
                  <a:ext cx="625" cy="626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373" name="Line 674"/>
                <p:cNvSpPr>
                  <a:spLocks noChangeAspect="1" noChangeShapeType="1"/>
                </p:cNvSpPr>
                <p:nvPr/>
              </p:nvSpPr>
              <p:spPr bwMode="auto">
                <a:xfrm rot="-6364596">
                  <a:off x="178" y="1769"/>
                  <a:ext cx="0" cy="3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374" name="Line 675"/>
                <p:cNvSpPr>
                  <a:spLocks noChangeAspect="1" noChangeShapeType="1"/>
                </p:cNvSpPr>
                <p:nvPr/>
              </p:nvSpPr>
              <p:spPr bwMode="auto">
                <a:xfrm rot="-7739821">
                  <a:off x="197" y="1874"/>
                  <a:ext cx="110" cy="289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375" name="AutoShape 676"/>
                <p:cNvSpPr>
                  <a:spLocks noChangeAspect="1" noChangeArrowheads="1"/>
                </p:cNvSpPr>
                <p:nvPr/>
              </p:nvSpPr>
              <p:spPr bwMode="auto">
                <a:xfrm rot="3151406">
                  <a:off x="96" y="1845"/>
                  <a:ext cx="225" cy="273"/>
                </a:xfrm>
                <a:prstGeom prst="triangle">
                  <a:avLst>
                    <a:gd name="adj" fmla="val 48560"/>
                  </a:avLst>
                </a:prstGeom>
                <a:solidFill>
                  <a:srgbClr val="C0C0C0"/>
                </a:solidFill>
                <a:ln w="9525" algn="ctr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376" name="AutoShape 677"/>
                <p:cNvSpPr>
                  <a:spLocks noChangeAspect="1" noChangeArrowheads="1"/>
                </p:cNvSpPr>
                <p:nvPr/>
              </p:nvSpPr>
              <p:spPr bwMode="auto">
                <a:xfrm rot="4255347">
                  <a:off x="643" y="1839"/>
                  <a:ext cx="153" cy="14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5929 w 21600"/>
                    <a:gd name="T13" fmla="*/ 5891 h 21600"/>
                    <a:gd name="T14" fmla="*/ 15671 w 21600"/>
                    <a:gd name="T15" fmla="*/ 15709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8259" y="21600"/>
                      </a:lnTo>
                      <a:lnTo>
                        <a:pt x="13341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377" name="Arc 88"/>
                <p:cNvSpPr>
                  <a:spLocks noChangeAspect="1"/>
                </p:cNvSpPr>
                <p:nvPr/>
              </p:nvSpPr>
              <p:spPr bwMode="auto">
                <a:xfrm rot="19987815" flipH="1">
                  <a:off x="539" y="2632"/>
                  <a:ext cx="333" cy="36"/>
                </a:xfrm>
                <a:custGeom>
                  <a:avLst/>
                  <a:gdLst>
                    <a:gd name="T0" fmla="*/ 0 w 42513"/>
                    <a:gd name="T1" fmla="*/ 0 h 21600"/>
                    <a:gd name="T2" fmla="*/ 0 w 42513"/>
                    <a:gd name="T3" fmla="*/ 0 h 21600"/>
                    <a:gd name="T4" fmla="*/ 0 w 42513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42513"/>
                    <a:gd name="T10" fmla="*/ 0 h 21600"/>
                    <a:gd name="T11" fmla="*/ 42513 w 42513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2513" h="21600" fill="none" extrusionOk="0">
                      <a:moveTo>
                        <a:pt x="0" y="17320"/>
                      </a:moveTo>
                      <a:cubicBezTo>
                        <a:pt x="2037" y="7244"/>
                        <a:pt x="10892" y="-1"/>
                        <a:pt x="21172" y="0"/>
                      </a:cubicBezTo>
                      <a:cubicBezTo>
                        <a:pt x="31813" y="0"/>
                        <a:pt x="40869" y="7750"/>
                        <a:pt x="42512" y="18265"/>
                      </a:cubicBezTo>
                    </a:path>
                    <a:path w="42513" h="21600" stroke="0" extrusionOk="0">
                      <a:moveTo>
                        <a:pt x="0" y="17320"/>
                      </a:moveTo>
                      <a:cubicBezTo>
                        <a:pt x="2037" y="7244"/>
                        <a:pt x="10892" y="-1"/>
                        <a:pt x="21172" y="0"/>
                      </a:cubicBezTo>
                      <a:cubicBezTo>
                        <a:pt x="31813" y="0"/>
                        <a:pt x="40869" y="7750"/>
                        <a:pt x="42512" y="18265"/>
                      </a:cubicBezTo>
                      <a:lnTo>
                        <a:pt x="21172" y="21600"/>
                      </a:lnTo>
                      <a:lnTo>
                        <a:pt x="0" y="1732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378" name="Line 89"/>
                <p:cNvSpPr>
                  <a:spLocks noChangeAspect="1" noChangeShapeType="1"/>
                </p:cNvSpPr>
                <p:nvPr/>
              </p:nvSpPr>
              <p:spPr bwMode="auto">
                <a:xfrm rot="12367815" flipH="1">
                  <a:off x="74" y="2439"/>
                  <a:ext cx="1" cy="278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379" name="AutoShape 94"/>
                <p:cNvSpPr>
                  <a:spLocks noChangeAspect="1" noChangeArrowheads="1"/>
                </p:cNvSpPr>
                <p:nvPr/>
              </p:nvSpPr>
              <p:spPr bwMode="auto">
                <a:xfrm rot="6982430" flipH="1">
                  <a:off x="57" y="692"/>
                  <a:ext cx="329" cy="330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2429 w 21600"/>
                    <a:gd name="T13" fmla="*/ 2422 h 21600"/>
                    <a:gd name="T14" fmla="*/ 19171 w 21600"/>
                    <a:gd name="T15" fmla="*/ 1917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1258" y="21600"/>
                      </a:lnTo>
                      <a:lnTo>
                        <a:pt x="20342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0C0C0"/>
                      </a:solidFill>
                    </a14:hiddenFill>
                  </a:ext>
                </a:extLst>
              </p:spPr>
              <p:txBody>
                <a:bodyPr rot="10800000" vert="eaVert"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380" name="Arc 96"/>
                <p:cNvSpPr>
                  <a:spLocks noChangeAspect="1"/>
                </p:cNvSpPr>
                <p:nvPr/>
              </p:nvSpPr>
              <p:spPr bwMode="auto">
                <a:xfrm rot="13607681" flipV="1">
                  <a:off x="-1048" y="534"/>
                  <a:ext cx="1425" cy="3912"/>
                </a:xfrm>
                <a:custGeom>
                  <a:avLst/>
                  <a:gdLst>
                    <a:gd name="T0" fmla="*/ 0 w 7769"/>
                    <a:gd name="T1" fmla="*/ 0 h 21356"/>
                    <a:gd name="T2" fmla="*/ 0 w 7769"/>
                    <a:gd name="T3" fmla="*/ 0 h 21356"/>
                    <a:gd name="T4" fmla="*/ 0 w 7769"/>
                    <a:gd name="T5" fmla="*/ 1 h 21356"/>
                    <a:gd name="T6" fmla="*/ 0 60000 65536"/>
                    <a:gd name="T7" fmla="*/ 0 60000 65536"/>
                    <a:gd name="T8" fmla="*/ 0 60000 65536"/>
                    <a:gd name="T9" fmla="*/ 0 w 7769"/>
                    <a:gd name="T10" fmla="*/ 0 h 21356"/>
                    <a:gd name="T11" fmla="*/ 7769 w 7769"/>
                    <a:gd name="T12" fmla="*/ 21356 h 213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769" h="21356" fill="none" extrusionOk="0">
                      <a:moveTo>
                        <a:pt x="3239" y="0"/>
                      </a:moveTo>
                      <a:cubicBezTo>
                        <a:pt x="4788" y="235"/>
                        <a:pt x="6307" y="638"/>
                        <a:pt x="7769" y="1201"/>
                      </a:cubicBezTo>
                    </a:path>
                    <a:path w="7769" h="21356" stroke="0" extrusionOk="0">
                      <a:moveTo>
                        <a:pt x="3239" y="0"/>
                      </a:moveTo>
                      <a:cubicBezTo>
                        <a:pt x="4788" y="235"/>
                        <a:pt x="6307" y="638"/>
                        <a:pt x="7769" y="1201"/>
                      </a:cubicBezTo>
                      <a:lnTo>
                        <a:pt x="0" y="21356"/>
                      </a:lnTo>
                      <a:lnTo>
                        <a:pt x="3239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10800000" vert="eaVert"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381" name="Arc 98"/>
                <p:cNvSpPr>
                  <a:spLocks noChangeAspect="1"/>
                </p:cNvSpPr>
                <p:nvPr/>
              </p:nvSpPr>
              <p:spPr bwMode="auto">
                <a:xfrm rot="-9014224">
                  <a:off x="302" y="969"/>
                  <a:ext cx="420" cy="326"/>
                </a:xfrm>
                <a:custGeom>
                  <a:avLst/>
                  <a:gdLst>
                    <a:gd name="T0" fmla="*/ 0 w 43200"/>
                    <a:gd name="T1" fmla="*/ 0 h 33704"/>
                    <a:gd name="T2" fmla="*/ 0 w 43200"/>
                    <a:gd name="T3" fmla="*/ 0 h 33704"/>
                    <a:gd name="T4" fmla="*/ 0 w 43200"/>
                    <a:gd name="T5" fmla="*/ 0 h 33704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33704"/>
                    <a:gd name="T11" fmla="*/ 43200 w 43200"/>
                    <a:gd name="T12" fmla="*/ 33704 h 3370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33704" fill="none" extrusionOk="0">
                      <a:moveTo>
                        <a:pt x="43170" y="10972"/>
                      </a:moveTo>
                      <a:cubicBezTo>
                        <a:pt x="43190" y="11349"/>
                        <a:pt x="43200" y="11726"/>
                        <a:pt x="43200" y="12104"/>
                      </a:cubicBezTo>
                      <a:cubicBezTo>
                        <a:pt x="43200" y="24033"/>
                        <a:pt x="33529" y="33704"/>
                        <a:pt x="21600" y="33704"/>
                      </a:cubicBezTo>
                      <a:cubicBezTo>
                        <a:pt x="9670" y="33704"/>
                        <a:pt x="0" y="24033"/>
                        <a:pt x="0" y="12104"/>
                      </a:cubicBezTo>
                      <a:cubicBezTo>
                        <a:pt x="-1" y="7789"/>
                        <a:pt x="1292" y="3573"/>
                        <a:pt x="3709" y="-1"/>
                      </a:cubicBezTo>
                    </a:path>
                    <a:path w="43200" h="33704" stroke="0" extrusionOk="0">
                      <a:moveTo>
                        <a:pt x="43170" y="10972"/>
                      </a:moveTo>
                      <a:cubicBezTo>
                        <a:pt x="43190" y="11349"/>
                        <a:pt x="43200" y="11726"/>
                        <a:pt x="43200" y="12104"/>
                      </a:cubicBezTo>
                      <a:cubicBezTo>
                        <a:pt x="43200" y="24033"/>
                        <a:pt x="33529" y="33704"/>
                        <a:pt x="21600" y="33704"/>
                      </a:cubicBezTo>
                      <a:cubicBezTo>
                        <a:pt x="9670" y="33704"/>
                        <a:pt x="0" y="24033"/>
                        <a:pt x="0" y="12104"/>
                      </a:cubicBezTo>
                      <a:cubicBezTo>
                        <a:pt x="-1" y="7789"/>
                        <a:pt x="1292" y="3573"/>
                        <a:pt x="3709" y="-1"/>
                      </a:cubicBezTo>
                      <a:lnTo>
                        <a:pt x="21600" y="12104"/>
                      </a:lnTo>
                      <a:lnTo>
                        <a:pt x="43170" y="10972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10800000"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382" name="Line 100"/>
                <p:cNvSpPr>
                  <a:spLocks noChangeAspect="1" noChangeShapeType="1"/>
                </p:cNvSpPr>
                <p:nvPr/>
              </p:nvSpPr>
              <p:spPr bwMode="auto">
                <a:xfrm rot="12060000" flipV="1">
                  <a:off x="356" y="770"/>
                  <a:ext cx="29" cy="312"/>
                </a:xfrm>
                <a:prstGeom prst="line">
                  <a:avLst/>
                </a:prstGeom>
                <a:noFill/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383" name="AutoShape 102"/>
                <p:cNvSpPr>
                  <a:spLocks noChangeAspect="1" noChangeArrowheads="1"/>
                </p:cNvSpPr>
                <p:nvPr/>
              </p:nvSpPr>
              <p:spPr bwMode="auto">
                <a:xfrm rot="11327417" flipH="1">
                  <a:off x="1276" y="1391"/>
                  <a:ext cx="328" cy="33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2437 w 21600"/>
                    <a:gd name="T13" fmla="*/ 2407 h 21600"/>
                    <a:gd name="T14" fmla="*/ 19163 w 21600"/>
                    <a:gd name="T15" fmla="*/ 1919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1258" y="21600"/>
                      </a:lnTo>
                      <a:lnTo>
                        <a:pt x="20342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0C0C0">
                          <a:alpha val="89803"/>
                        </a:srgbClr>
                      </a:solidFill>
                    </a14:hiddenFill>
                  </a:ext>
                </a:extLst>
              </p:spPr>
              <p:txBody>
                <a:bodyPr rot="10800000"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384" name="Arc 104"/>
                <p:cNvSpPr>
                  <a:spLocks noChangeAspect="1"/>
                </p:cNvSpPr>
                <p:nvPr/>
              </p:nvSpPr>
              <p:spPr bwMode="auto">
                <a:xfrm rot="17952664" flipV="1">
                  <a:off x="-1000" y="-437"/>
                  <a:ext cx="1423" cy="3912"/>
                </a:xfrm>
                <a:custGeom>
                  <a:avLst/>
                  <a:gdLst>
                    <a:gd name="T0" fmla="*/ 0 w 7769"/>
                    <a:gd name="T1" fmla="*/ 0 h 21356"/>
                    <a:gd name="T2" fmla="*/ 0 w 7769"/>
                    <a:gd name="T3" fmla="*/ 0 h 21356"/>
                    <a:gd name="T4" fmla="*/ 0 w 7769"/>
                    <a:gd name="T5" fmla="*/ 1 h 21356"/>
                    <a:gd name="T6" fmla="*/ 0 60000 65536"/>
                    <a:gd name="T7" fmla="*/ 0 60000 65536"/>
                    <a:gd name="T8" fmla="*/ 0 60000 65536"/>
                    <a:gd name="T9" fmla="*/ 0 w 7769"/>
                    <a:gd name="T10" fmla="*/ 0 h 21356"/>
                    <a:gd name="T11" fmla="*/ 7769 w 7769"/>
                    <a:gd name="T12" fmla="*/ 21356 h 213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769" h="21356" fill="none" extrusionOk="0">
                      <a:moveTo>
                        <a:pt x="3239" y="0"/>
                      </a:moveTo>
                      <a:cubicBezTo>
                        <a:pt x="4788" y="235"/>
                        <a:pt x="6307" y="638"/>
                        <a:pt x="7769" y="1201"/>
                      </a:cubicBezTo>
                    </a:path>
                    <a:path w="7769" h="21356" stroke="0" extrusionOk="0">
                      <a:moveTo>
                        <a:pt x="3239" y="0"/>
                      </a:moveTo>
                      <a:cubicBezTo>
                        <a:pt x="4788" y="235"/>
                        <a:pt x="6307" y="638"/>
                        <a:pt x="7769" y="1201"/>
                      </a:cubicBezTo>
                      <a:lnTo>
                        <a:pt x="0" y="21356"/>
                      </a:lnTo>
                      <a:lnTo>
                        <a:pt x="3239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10800000" vert="eaVert"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385" name="Arc 105"/>
                <p:cNvSpPr>
                  <a:spLocks noChangeAspect="1"/>
                </p:cNvSpPr>
                <p:nvPr/>
              </p:nvSpPr>
              <p:spPr bwMode="auto">
                <a:xfrm rot="-3949241">
                  <a:off x="792" y="2603"/>
                  <a:ext cx="209" cy="141"/>
                </a:xfrm>
                <a:custGeom>
                  <a:avLst/>
                  <a:gdLst>
                    <a:gd name="T0" fmla="*/ 0 w 21600"/>
                    <a:gd name="T1" fmla="*/ 0 h 12476"/>
                    <a:gd name="T2" fmla="*/ 0 w 21600"/>
                    <a:gd name="T3" fmla="*/ 0 h 12476"/>
                    <a:gd name="T4" fmla="*/ 0 w 21600"/>
                    <a:gd name="T5" fmla="*/ 0 h 12476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12476"/>
                    <a:gd name="T11" fmla="*/ 21600 w 21600"/>
                    <a:gd name="T12" fmla="*/ 12476 h 1247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12476" fill="none" extrusionOk="0">
                      <a:moveTo>
                        <a:pt x="17632" y="0"/>
                      </a:moveTo>
                      <a:cubicBezTo>
                        <a:pt x="20194" y="3620"/>
                        <a:pt x="21579" y="7942"/>
                        <a:pt x="21599" y="12378"/>
                      </a:cubicBezTo>
                    </a:path>
                    <a:path w="21600" h="12476" stroke="0" extrusionOk="0">
                      <a:moveTo>
                        <a:pt x="17632" y="0"/>
                      </a:moveTo>
                      <a:cubicBezTo>
                        <a:pt x="20194" y="3620"/>
                        <a:pt x="21579" y="7942"/>
                        <a:pt x="21599" y="12378"/>
                      </a:cubicBezTo>
                      <a:lnTo>
                        <a:pt x="0" y="12476"/>
                      </a:lnTo>
                      <a:lnTo>
                        <a:pt x="17632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10800000"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386" name="Arc 106"/>
                <p:cNvSpPr>
                  <a:spLocks noChangeAspect="1"/>
                </p:cNvSpPr>
                <p:nvPr/>
              </p:nvSpPr>
              <p:spPr bwMode="auto">
                <a:xfrm rot="-4669241">
                  <a:off x="1052" y="1755"/>
                  <a:ext cx="421" cy="327"/>
                </a:xfrm>
                <a:custGeom>
                  <a:avLst/>
                  <a:gdLst>
                    <a:gd name="T0" fmla="*/ 0 w 43200"/>
                    <a:gd name="T1" fmla="*/ 0 h 33704"/>
                    <a:gd name="T2" fmla="*/ 0 w 43200"/>
                    <a:gd name="T3" fmla="*/ 0 h 33704"/>
                    <a:gd name="T4" fmla="*/ 0 w 43200"/>
                    <a:gd name="T5" fmla="*/ 0 h 33704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33704"/>
                    <a:gd name="T11" fmla="*/ 43200 w 43200"/>
                    <a:gd name="T12" fmla="*/ 33704 h 3370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33704" fill="none" extrusionOk="0">
                      <a:moveTo>
                        <a:pt x="43170" y="10972"/>
                      </a:moveTo>
                      <a:cubicBezTo>
                        <a:pt x="43190" y="11349"/>
                        <a:pt x="43200" y="11726"/>
                        <a:pt x="43200" y="12104"/>
                      </a:cubicBezTo>
                      <a:cubicBezTo>
                        <a:pt x="43200" y="24033"/>
                        <a:pt x="33529" y="33704"/>
                        <a:pt x="21600" y="33704"/>
                      </a:cubicBezTo>
                      <a:cubicBezTo>
                        <a:pt x="9670" y="33704"/>
                        <a:pt x="0" y="24033"/>
                        <a:pt x="0" y="12104"/>
                      </a:cubicBezTo>
                      <a:cubicBezTo>
                        <a:pt x="-1" y="7789"/>
                        <a:pt x="1292" y="3573"/>
                        <a:pt x="3709" y="-1"/>
                      </a:cubicBezTo>
                    </a:path>
                    <a:path w="43200" h="33704" stroke="0" extrusionOk="0">
                      <a:moveTo>
                        <a:pt x="43170" y="10972"/>
                      </a:moveTo>
                      <a:cubicBezTo>
                        <a:pt x="43190" y="11349"/>
                        <a:pt x="43200" y="11726"/>
                        <a:pt x="43200" y="12104"/>
                      </a:cubicBezTo>
                      <a:cubicBezTo>
                        <a:pt x="43200" y="24033"/>
                        <a:pt x="33529" y="33704"/>
                        <a:pt x="21600" y="33704"/>
                      </a:cubicBezTo>
                      <a:cubicBezTo>
                        <a:pt x="9670" y="33704"/>
                        <a:pt x="0" y="24033"/>
                        <a:pt x="0" y="12104"/>
                      </a:cubicBezTo>
                      <a:cubicBezTo>
                        <a:pt x="-1" y="7789"/>
                        <a:pt x="1292" y="3573"/>
                        <a:pt x="3709" y="-1"/>
                      </a:cubicBezTo>
                      <a:lnTo>
                        <a:pt x="21600" y="12104"/>
                      </a:lnTo>
                      <a:lnTo>
                        <a:pt x="43170" y="10972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10800000"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387" name="Line 107"/>
                <p:cNvSpPr>
                  <a:spLocks noChangeAspect="1" noChangeShapeType="1"/>
                </p:cNvSpPr>
                <p:nvPr/>
              </p:nvSpPr>
              <p:spPr bwMode="auto">
                <a:xfrm rot="17163574" flipV="1">
                  <a:off x="1143" y="2504"/>
                  <a:ext cx="30" cy="324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388" name="Line 108"/>
                <p:cNvSpPr>
                  <a:spLocks noChangeAspect="1" noChangeShapeType="1"/>
                </p:cNvSpPr>
                <p:nvPr/>
              </p:nvSpPr>
              <p:spPr bwMode="auto">
                <a:xfrm rot="16440000" flipV="1">
                  <a:off x="1398" y="1559"/>
                  <a:ext cx="31" cy="323"/>
                </a:xfrm>
                <a:prstGeom prst="line">
                  <a:avLst/>
                </a:prstGeom>
                <a:noFill/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389" name="AutoShape 110"/>
                <p:cNvSpPr>
                  <a:spLocks noChangeAspect="1" noChangeArrowheads="1"/>
                </p:cNvSpPr>
                <p:nvPr/>
              </p:nvSpPr>
              <p:spPr bwMode="auto">
                <a:xfrm rot="15557886" flipH="1">
                  <a:off x="995" y="2750"/>
                  <a:ext cx="326" cy="33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2452 w 21600"/>
                    <a:gd name="T13" fmla="*/ 2400 h 21600"/>
                    <a:gd name="T14" fmla="*/ 19148 w 21600"/>
                    <a:gd name="T15" fmla="*/ 192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1258" y="21600"/>
                      </a:lnTo>
                      <a:lnTo>
                        <a:pt x="20342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0C0C0"/>
                      </a:solidFill>
                    </a14:hiddenFill>
                  </a:ext>
                </a:extLst>
              </p:spPr>
              <p:txBody>
                <a:bodyPr vert="eaVert"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390" name="Arc 112"/>
                <p:cNvSpPr>
                  <a:spLocks noChangeAspect="1"/>
                </p:cNvSpPr>
                <p:nvPr/>
              </p:nvSpPr>
              <p:spPr bwMode="auto">
                <a:xfrm rot="583132" flipV="1">
                  <a:off x="-98" y="-678"/>
                  <a:ext cx="1424" cy="3913"/>
                </a:xfrm>
                <a:custGeom>
                  <a:avLst/>
                  <a:gdLst>
                    <a:gd name="T0" fmla="*/ 0 w 7769"/>
                    <a:gd name="T1" fmla="*/ 0 h 21356"/>
                    <a:gd name="T2" fmla="*/ 0 w 7769"/>
                    <a:gd name="T3" fmla="*/ 0 h 21356"/>
                    <a:gd name="T4" fmla="*/ 0 w 7769"/>
                    <a:gd name="T5" fmla="*/ 1 h 21356"/>
                    <a:gd name="T6" fmla="*/ 0 60000 65536"/>
                    <a:gd name="T7" fmla="*/ 0 60000 65536"/>
                    <a:gd name="T8" fmla="*/ 0 60000 65536"/>
                    <a:gd name="T9" fmla="*/ 0 w 7769"/>
                    <a:gd name="T10" fmla="*/ 0 h 21356"/>
                    <a:gd name="T11" fmla="*/ 7769 w 7769"/>
                    <a:gd name="T12" fmla="*/ 21356 h 213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769" h="21356" fill="none" extrusionOk="0">
                      <a:moveTo>
                        <a:pt x="3239" y="0"/>
                      </a:moveTo>
                      <a:cubicBezTo>
                        <a:pt x="4788" y="235"/>
                        <a:pt x="6307" y="638"/>
                        <a:pt x="7769" y="1201"/>
                      </a:cubicBezTo>
                    </a:path>
                    <a:path w="7769" h="21356" stroke="0" extrusionOk="0">
                      <a:moveTo>
                        <a:pt x="3239" y="0"/>
                      </a:moveTo>
                      <a:cubicBezTo>
                        <a:pt x="4788" y="235"/>
                        <a:pt x="6307" y="638"/>
                        <a:pt x="7769" y="1201"/>
                      </a:cubicBezTo>
                      <a:lnTo>
                        <a:pt x="0" y="21356"/>
                      </a:lnTo>
                      <a:lnTo>
                        <a:pt x="3239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10800000"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391" name="Arc 114"/>
                <p:cNvSpPr>
                  <a:spLocks noChangeAspect="1"/>
                </p:cNvSpPr>
                <p:nvPr/>
              </p:nvSpPr>
              <p:spPr bwMode="auto">
                <a:xfrm rot="-438768">
                  <a:off x="547" y="2710"/>
                  <a:ext cx="421" cy="325"/>
                </a:xfrm>
                <a:custGeom>
                  <a:avLst/>
                  <a:gdLst>
                    <a:gd name="T0" fmla="*/ 0 w 43200"/>
                    <a:gd name="T1" fmla="*/ 0 h 33704"/>
                    <a:gd name="T2" fmla="*/ 0 w 43200"/>
                    <a:gd name="T3" fmla="*/ 0 h 33704"/>
                    <a:gd name="T4" fmla="*/ 0 w 43200"/>
                    <a:gd name="T5" fmla="*/ 0 h 33704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33704"/>
                    <a:gd name="T11" fmla="*/ 43200 w 43200"/>
                    <a:gd name="T12" fmla="*/ 33704 h 3370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33704" fill="none" extrusionOk="0">
                      <a:moveTo>
                        <a:pt x="43170" y="10972"/>
                      </a:moveTo>
                      <a:cubicBezTo>
                        <a:pt x="43190" y="11349"/>
                        <a:pt x="43200" y="11726"/>
                        <a:pt x="43200" y="12104"/>
                      </a:cubicBezTo>
                      <a:cubicBezTo>
                        <a:pt x="43200" y="24033"/>
                        <a:pt x="33529" y="33704"/>
                        <a:pt x="21600" y="33704"/>
                      </a:cubicBezTo>
                      <a:cubicBezTo>
                        <a:pt x="9670" y="33704"/>
                        <a:pt x="0" y="24033"/>
                        <a:pt x="0" y="12104"/>
                      </a:cubicBezTo>
                      <a:cubicBezTo>
                        <a:pt x="-1" y="7789"/>
                        <a:pt x="1292" y="3573"/>
                        <a:pt x="3709" y="-1"/>
                      </a:cubicBezTo>
                    </a:path>
                    <a:path w="43200" h="33704" stroke="0" extrusionOk="0">
                      <a:moveTo>
                        <a:pt x="43170" y="10972"/>
                      </a:moveTo>
                      <a:cubicBezTo>
                        <a:pt x="43190" y="11349"/>
                        <a:pt x="43200" y="11726"/>
                        <a:pt x="43200" y="12104"/>
                      </a:cubicBezTo>
                      <a:cubicBezTo>
                        <a:pt x="43200" y="24033"/>
                        <a:pt x="33529" y="33704"/>
                        <a:pt x="21600" y="33704"/>
                      </a:cubicBezTo>
                      <a:cubicBezTo>
                        <a:pt x="9670" y="33704"/>
                        <a:pt x="0" y="24033"/>
                        <a:pt x="0" y="12104"/>
                      </a:cubicBezTo>
                      <a:cubicBezTo>
                        <a:pt x="-1" y="7789"/>
                        <a:pt x="1292" y="3573"/>
                        <a:pt x="3709" y="-1"/>
                      </a:cubicBezTo>
                      <a:lnTo>
                        <a:pt x="21600" y="12104"/>
                      </a:lnTo>
                      <a:lnTo>
                        <a:pt x="43170" y="10972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392" name="AutoShape 693"/>
                <p:cNvSpPr>
                  <a:spLocks noChangeAspect="1" noChangeArrowheads="1"/>
                </p:cNvSpPr>
                <p:nvPr/>
              </p:nvSpPr>
              <p:spPr bwMode="auto">
                <a:xfrm rot="-9750469">
                  <a:off x="177" y="2201"/>
                  <a:ext cx="153" cy="27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941 w 21600"/>
                    <a:gd name="T13" fmla="*/ 4870 h 21600"/>
                    <a:gd name="T14" fmla="*/ 16659 w 21600"/>
                    <a:gd name="T15" fmla="*/ 1673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6156" y="21600"/>
                      </a:lnTo>
                      <a:lnTo>
                        <a:pt x="15444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393" name="Arc 694"/>
                <p:cNvSpPr>
                  <a:spLocks noChangeAspect="1"/>
                </p:cNvSpPr>
                <p:nvPr/>
              </p:nvSpPr>
              <p:spPr bwMode="auto">
                <a:xfrm rot="10454139">
                  <a:off x="97" y="1561"/>
                  <a:ext cx="719" cy="928"/>
                </a:xfrm>
                <a:custGeom>
                  <a:avLst/>
                  <a:gdLst>
                    <a:gd name="T0" fmla="*/ 0 w 33438"/>
                    <a:gd name="T1" fmla="*/ 0 h 43200"/>
                    <a:gd name="T2" fmla="*/ 0 w 33438"/>
                    <a:gd name="T3" fmla="*/ 0 h 43200"/>
                    <a:gd name="T4" fmla="*/ 0 w 33438"/>
                    <a:gd name="T5" fmla="*/ 0 h 432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3438" h="43200" fill="none" extrusionOk="0">
                      <a:moveTo>
                        <a:pt x="23803" y="43087"/>
                      </a:moveTo>
                      <a:cubicBezTo>
                        <a:pt x="23071" y="43162"/>
                        <a:pt x="22335" y="43199"/>
                        <a:pt x="21600" y="43200"/>
                      </a:cubicBez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25805" y="-1"/>
                        <a:pt x="29920" y="1227"/>
                        <a:pt x="33438" y="3532"/>
                      </a:cubicBezTo>
                    </a:path>
                    <a:path w="33438" h="43200" stroke="0" extrusionOk="0">
                      <a:moveTo>
                        <a:pt x="23803" y="43087"/>
                      </a:moveTo>
                      <a:cubicBezTo>
                        <a:pt x="23071" y="43162"/>
                        <a:pt x="22335" y="43199"/>
                        <a:pt x="21600" y="43200"/>
                      </a:cubicBez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25805" y="-1"/>
                        <a:pt x="29920" y="1227"/>
                        <a:pt x="33438" y="3532"/>
                      </a:cubicBezTo>
                      <a:lnTo>
                        <a:pt x="21600" y="21600"/>
                      </a:lnTo>
                      <a:lnTo>
                        <a:pt x="23803" y="43087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394" name="AutoShape 695"/>
                <p:cNvSpPr>
                  <a:spLocks noChangeAspect="1" noChangeArrowheads="1"/>
                </p:cNvSpPr>
                <p:nvPr/>
              </p:nvSpPr>
              <p:spPr bwMode="auto">
                <a:xfrm rot="6702993">
                  <a:off x="597" y="2055"/>
                  <a:ext cx="154" cy="21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348 w 21600"/>
                    <a:gd name="T13" fmla="*/ 4300 h 21600"/>
                    <a:gd name="T14" fmla="*/ 17252 w 21600"/>
                    <a:gd name="T15" fmla="*/ 173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089" y="21600"/>
                      </a:lnTo>
                      <a:lnTo>
                        <a:pt x="16511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395" name="AutoShape 696"/>
                <p:cNvSpPr>
                  <a:spLocks noChangeAspect="1" noChangeArrowheads="1"/>
                </p:cNvSpPr>
                <p:nvPr/>
              </p:nvSpPr>
              <p:spPr bwMode="auto">
                <a:xfrm rot="2114139">
                  <a:off x="652" y="1347"/>
                  <a:ext cx="205" cy="257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6350">
                      <a:solidFill>
                        <a:srgbClr val="C0C0C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396" name="AutoShape 697"/>
                <p:cNvSpPr>
                  <a:spLocks noChangeAspect="1" noChangeArrowheads="1"/>
                </p:cNvSpPr>
                <p:nvPr/>
              </p:nvSpPr>
              <p:spPr bwMode="auto">
                <a:xfrm rot="8946326">
                  <a:off x="432" y="2182"/>
                  <a:ext cx="155" cy="26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5017 w 21600"/>
                    <a:gd name="T13" fmla="*/ 5016 h 21600"/>
                    <a:gd name="T14" fmla="*/ 16583 w 21600"/>
                    <a:gd name="T15" fmla="*/ 16584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6506" y="21600"/>
                      </a:lnTo>
                      <a:lnTo>
                        <a:pt x="15094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397" name="AutoShape 698"/>
                <p:cNvSpPr>
                  <a:spLocks noChangeAspect="1" noChangeArrowheads="1"/>
                </p:cNvSpPr>
                <p:nvPr/>
              </p:nvSpPr>
              <p:spPr bwMode="auto">
                <a:xfrm rot="255317">
                  <a:off x="266" y="1533"/>
                  <a:ext cx="131" cy="50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2968 w 21600"/>
                    <a:gd name="T13" fmla="*/ 3024 h 21600"/>
                    <a:gd name="T14" fmla="*/ 18632 w 21600"/>
                    <a:gd name="T15" fmla="*/ 18576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2233" y="21600"/>
                      </a:lnTo>
                      <a:lnTo>
                        <a:pt x="19367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6350">
                      <a:solidFill>
                        <a:srgbClr val="C0C0C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398" name="Line 699"/>
                <p:cNvSpPr>
                  <a:spLocks noChangeAspect="1" noChangeShapeType="1"/>
                </p:cNvSpPr>
                <p:nvPr/>
              </p:nvSpPr>
              <p:spPr bwMode="auto">
                <a:xfrm rot="-9652185">
                  <a:off x="1335" y="2576"/>
                  <a:ext cx="0" cy="157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grpSp>
              <p:nvGrpSpPr>
                <p:cNvPr id="14399" name="Group 700"/>
                <p:cNvGrpSpPr>
                  <a:grpSpLocks noChangeAspect="1"/>
                </p:cNvGrpSpPr>
                <p:nvPr/>
              </p:nvGrpSpPr>
              <p:grpSpPr bwMode="auto">
                <a:xfrm rot="-4432185">
                  <a:off x="725" y="1565"/>
                  <a:ext cx="795" cy="210"/>
                  <a:chOff x="622" y="3870"/>
                  <a:chExt cx="735" cy="193"/>
                </a:xfrm>
              </p:grpSpPr>
              <p:sp>
                <p:nvSpPr>
                  <p:cNvPr id="14412" name="Arc 88"/>
                  <p:cNvSpPr>
                    <a:spLocks noChangeAspect="1"/>
                  </p:cNvSpPr>
                  <p:nvPr/>
                </p:nvSpPr>
                <p:spPr bwMode="auto">
                  <a:xfrm rot="20160000" flipH="1">
                    <a:off x="622" y="3919"/>
                    <a:ext cx="308" cy="34"/>
                  </a:xfrm>
                  <a:custGeom>
                    <a:avLst/>
                    <a:gdLst>
                      <a:gd name="T0" fmla="*/ 0 w 42513"/>
                      <a:gd name="T1" fmla="*/ 0 h 21600"/>
                      <a:gd name="T2" fmla="*/ 0 w 42513"/>
                      <a:gd name="T3" fmla="*/ 0 h 21600"/>
                      <a:gd name="T4" fmla="*/ 0 w 42513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42513"/>
                      <a:gd name="T10" fmla="*/ 0 h 21600"/>
                      <a:gd name="T11" fmla="*/ 42513 w 42513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2513" h="21600" fill="none" extrusionOk="0">
                        <a:moveTo>
                          <a:pt x="0" y="17320"/>
                        </a:moveTo>
                        <a:cubicBezTo>
                          <a:pt x="2037" y="7244"/>
                          <a:pt x="10892" y="-1"/>
                          <a:pt x="21172" y="0"/>
                        </a:cubicBezTo>
                        <a:cubicBezTo>
                          <a:pt x="31813" y="0"/>
                          <a:pt x="40869" y="7750"/>
                          <a:pt x="42512" y="18265"/>
                        </a:cubicBezTo>
                      </a:path>
                      <a:path w="42513" h="21600" stroke="0" extrusionOk="0">
                        <a:moveTo>
                          <a:pt x="0" y="17320"/>
                        </a:moveTo>
                        <a:cubicBezTo>
                          <a:pt x="2037" y="7244"/>
                          <a:pt x="10892" y="-1"/>
                          <a:pt x="21172" y="0"/>
                        </a:cubicBezTo>
                        <a:cubicBezTo>
                          <a:pt x="31813" y="0"/>
                          <a:pt x="40869" y="7750"/>
                          <a:pt x="42512" y="18265"/>
                        </a:cubicBezTo>
                        <a:lnTo>
                          <a:pt x="21172" y="21600"/>
                        </a:lnTo>
                        <a:lnTo>
                          <a:pt x="0" y="1732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eaVert"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4413" name="Arc 105"/>
                  <p:cNvSpPr>
                    <a:spLocks noChangeAspect="1"/>
                  </p:cNvSpPr>
                  <p:nvPr/>
                </p:nvSpPr>
                <p:spPr bwMode="auto">
                  <a:xfrm rot="-3777056">
                    <a:off x="854" y="3902"/>
                    <a:ext cx="193" cy="130"/>
                  </a:xfrm>
                  <a:custGeom>
                    <a:avLst/>
                    <a:gdLst>
                      <a:gd name="T0" fmla="*/ 0 w 21600"/>
                      <a:gd name="T1" fmla="*/ 0 h 12476"/>
                      <a:gd name="T2" fmla="*/ 0 w 21600"/>
                      <a:gd name="T3" fmla="*/ 0 h 12476"/>
                      <a:gd name="T4" fmla="*/ 0 w 21600"/>
                      <a:gd name="T5" fmla="*/ 0 h 12476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12476"/>
                      <a:gd name="T11" fmla="*/ 21600 w 21600"/>
                      <a:gd name="T12" fmla="*/ 12476 h 1247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12476" fill="none" extrusionOk="0">
                        <a:moveTo>
                          <a:pt x="17632" y="0"/>
                        </a:moveTo>
                        <a:cubicBezTo>
                          <a:pt x="20194" y="3620"/>
                          <a:pt x="21579" y="7942"/>
                          <a:pt x="21599" y="12378"/>
                        </a:cubicBezTo>
                      </a:path>
                      <a:path w="21600" h="12476" stroke="0" extrusionOk="0">
                        <a:moveTo>
                          <a:pt x="17632" y="0"/>
                        </a:moveTo>
                        <a:cubicBezTo>
                          <a:pt x="20194" y="3620"/>
                          <a:pt x="21579" y="7942"/>
                          <a:pt x="21599" y="12378"/>
                        </a:cubicBezTo>
                        <a:lnTo>
                          <a:pt x="0" y="12476"/>
                        </a:lnTo>
                        <a:lnTo>
                          <a:pt x="17632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10800000" vert="eaVert"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4414" name="Line 107"/>
                  <p:cNvSpPr>
                    <a:spLocks noChangeAspect="1" noChangeShapeType="1"/>
                  </p:cNvSpPr>
                  <p:nvPr/>
                </p:nvSpPr>
                <p:spPr bwMode="auto">
                  <a:xfrm rot="17335756" flipV="1">
                    <a:off x="1179" y="3822"/>
                    <a:ext cx="28" cy="300"/>
                  </a:xfrm>
                  <a:prstGeom prst="line">
                    <a:avLst/>
                  </a:prstGeom>
                  <a:noFill/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14415" name="Line 704"/>
                  <p:cNvSpPr>
                    <a:spLocks noChangeAspect="1" noChangeShapeType="1"/>
                  </p:cNvSpPr>
                  <p:nvPr/>
                </p:nvSpPr>
                <p:spPr bwMode="auto">
                  <a:xfrm rot="-9480000">
                    <a:off x="1357" y="3897"/>
                    <a:ext cx="0" cy="145"/>
                  </a:xfrm>
                  <a:prstGeom prst="line">
                    <a:avLst/>
                  </a:prstGeom>
                  <a:noFill/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</p:grpSp>
            <p:sp>
              <p:nvSpPr>
                <p:cNvPr id="14400" name="Arc 105"/>
                <p:cNvSpPr>
                  <a:spLocks noChangeAspect="1"/>
                </p:cNvSpPr>
                <p:nvPr/>
              </p:nvSpPr>
              <p:spPr bwMode="auto">
                <a:xfrm rot="430759">
                  <a:off x="-169" y="2699"/>
                  <a:ext cx="209" cy="140"/>
                </a:xfrm>
                <a:custGeom>
                  <a:avLst/>
                  <a:gdLst>
                    <a:gd name="T0" fmla="*/ 0 w 21600"/>
                    <a:gd name="T1" fmla="*/ 0 h 12476"/>
                    <a:gd name="T2" fmla="*/ 0 w 21600"/>
                    <a:gd name="T3" fmla="*/ 0 h 12476"/>
                    <a:gd name="T4" fmla="*/ 0 w 21600"/>
                    <a:gd name="T5" fmla="*/ 0 h 12476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12476"/>
                    <a:gd name="T11" fmla="*/ 21600 w 21600"/>
                    <a:gd name="T12" fmla="*/ 12476 h 1247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12476" fill="none" extrusionOk="0">
                      <a:moveTo>
                        <a:pt x="17632" y="0"/>
                      </a:moveTo>
                      <a:cubicBezTo>
                        <a:pt x="20194" y="3620"/>
                        <a:pt x="21579" y="7942"/>
                        <a:pt x="21599" y="12378"/>
                      </a:cubicBezTo>
                    </a:path>
                    <a:path w="21600" h="12476" stroke="0" extrusionOk="0">
                      <a:moveTo>
                        <a:pt x="17632" y="0"/>
                      </a:moveTo>
                      <a:cubicBezTo>
                        <a:pt x="20194" y="3620"/>
                        <a:pt x="21579" y="7942"/>
                        <a:pt x="21599" y="12378"/>
                      </a:cubicBezTo>
                      <a:lnTo>
                        <a:pt x="0" y="12476"/>
                      </a:lnTo>
                      <a:lnTo>
                        <a:pt x="17632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eaVert"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401" name="Line 107"/>
                <p:cNvSpPr>
                  <a:spLocks noChangeAspect="1" noChangeShapeType="1"/>
                </p:cNvSpPr>
                <p:nvPr/>
              </p:nvSpPr>
              <p:spPr bwMode="auto">
                <a:xfrm rot="21543574" flipV="1">
                  <a:off x="5" y="2854"/>
                  <a:ext cx="31" cy="324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402" name="Line 707"/>
                <p:cNvSpPr>
                  <a:spLocks noChangeAspect="1" noChangeShapeType="1"/>
                </p:cNvSpPr>
                <p:nvPr/>
              </p:nvSpPr>
              <p:spPr bwMode="auto">
                <a:xfrm rot="-5272185">
                  <a:off x="88" y="3102"/>
                  <a:ext cx="1" cy="163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403" name="Arc 88"/>
                <p:cNvSpPr>
                  <a:spLocks noChangeAspect="1"/>
                </p:cNvSpPr>
                <p:nvPr/>
              </p:nvSpPr>
              <p:spPr bwMode="auto">
                <a:xfrm rot="11347815" flipH="1">
                  <a:off x="247" y="1328"/>
                  <a:ext cx="332" cy="36"/>
                </a:xfrm>
                <a:custGeom>
                  <a:avLst/>
                  <a:gdLst>
                    <a:gd name="T0" fmla="*/ 0 w 42513"/>
                    <a:gd name="T1" fmla="*/ 0 h 21600"/>
                    <a:gd name="T2" fmla="*/ 0 w 42513"/>
                    <a:gd name="T3" fmla="*/ 0 h 21600"/>
                    <a:gd name="T4" fmla="*/ 0 w 42513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42513"/>
                    <a:gd name="T10" fmla="*/ 0 h 21600"/>
                    <a:gd name="T11" fmla="*/ 42513 w 42513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2513" h="21600" fill="none" extrusionOk="0">
                      <a:moveTo>
                        <a:pt x="0" y="17320"/>
                      </a:moveTo>
                      <a:cubicBezTo>
                        <a:pt x="2037" y="7244"/>
                        <a:pt x="10892" y="-1"/>
                        <a:pt x="21172" y="0"/>
                      </a:cubicBezTo>
                      <a:cubicBezTo>
                        <a:pt x="31813" y="0"/>
                        <a:pt x="40869" y="7750"/>
                        <a:pt x="42512" y="18265"/>
                      </a:cubicBezTo>
                    </a:path>
                    <a:path w="42513" h="21600" stroke="0" extrusionOk="0">
                      <a:moveTo>
                        <a:pt x="0" y="17320"/>
                      </a:moveTo>
                      <a:cubicBezTo>
                        <a:pt x="2037" y="7244"/>
                        <a:pt x="10892" y="-1"/>
                        <a:pt x="21172" y="0"/>
                      </a:cubicBezTo>
                      <a:cubicBezTo>
                        <a:pt x="31813" y="0"/>
                        <a:pt x="40869" y="7750"/>
                        <a:pt x="42512" y="18265"/>
                      </a:cubicBezTo>
                      <a:lnTo>
                        <a:pt x="21172" y="21600"/>
                      </a:lnTo>
                      <a:lnTo>
                        <a:pt x="0" y="1732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10800000"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404" name="AutoShape 92"/>
                <p:cNvSpPr>
                  <a:spLocks noChangeAspect="1" noChangeArrowheads="1"/>
                </p:cNvSpPr>
                <p:nvPr/>
              </p:nvSpPr>
              <p:spPr bwMode="auto">
                <a:xfrm rot="5107815">
                  <a:off x="53" y="1371"/>
                  <a:ext cx="262" cy="15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2556 w 21600"/>
                    <a:gd name="T13" fmla="*/ 2541 h 21600"/>
                    <a:gd name="T14" fmla="*/ 19044 w 21600"/>
                    <a:gd name="T15" fmla="*/ 19059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1534" y="21600"/>
                      </a:lnTo>
                      <a:lnTo>
                        <a:pt x="20066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405" name="Line 1007"/>
                <p:cNvSpPr>
                  <a:spLocks noChangeShapeType="1"/>
                </p:cNvSpPr>
                <p:nvPr/>
              </p:nvSpPr>
              <p:spPr bwMode="auto">
                <a:xfrm flipH="1" flipV="1">
                  <a:off x="969" y="2796"/>
                  <a:ext cx="53" cy="310"/>
                </a:xfrm>
                <a:prstGeom prst="line">
                  <a:avLst/>
                </a:prstGeom>
                <a:noFill/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4406" name="AutoShape 1008"/>
                <p:cNvSpPr>
                  <a:spLocks noChangeArrowheads="1"/>
                </p:cNvSpPr>
                <p:nvPr/>
              </p:nvSpPr>
              <p:spPr bwMode="auto">
                <a:xfrm rot="-7571806">
                  <a:off x="-35" y="1922"/>
                  <a:ext cx="382" cy="18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3053 w 21600"/>
                    <a:gd name="T13" fmla="*/ 0 h 21600"/>
                    <a:gd name="T14" fmla="*/ 18547 w 21600"/>
                    <a:gd name="T15" fmla="*/ 1015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277" y="10038"/>
                      </a:moveTo>
                      <a:cubicBezTo>
                        <a:pt x="10431" y="9932"/>
                        <a:pt x="10613" y="9875"/>
                        <a:pt x="10800" y="9876"/>
                      </a:cubicBezTo>
                      <a:cubicBezTo>
                        <a:pt x="10986" y="9876"/>
                        <a:pt x="11168" y="9932"/>
                        <a:pt x="11322" y="10038"/>
                      </a:cubicBezTo>
                      <a:lnTo>
                        <a:pt x="16911" y="1895"/>
                      </a:lnTo>
                      <a:cubicBezTo>
                        <a:pt x="15112" y="660"/>
                        <a:pt x="12981" y="-1"/>
                        <a:pt x="10799" y="0"/>
                      </a:cubicBezTo>
                      <a:cubicBezTo>
                        <a:pt x="8618" y="0"/>
                        <a:pt x="6487" y="660"/>
                        <a:pt x="4688" y="1895"/>
                      </a:cubicBezTo>
                      <a:lnTo>
                        <a:pt x="10277" y="10038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407" name="AutoShape 1009"/>
                <p:cNvSpPr>
                  <a:spLocks noChangeAspect="1" noChangeArrowheads="1"/>
                </p:cNvSpPr>
                <p:nvPr/>
              </p:nvSpPr>
              <p:spPr bwMode="auto">
                <a:xfrm rot="4255347">
                  <a:off x="650" y="1834"/>
                  <a:ext cx="153" cy="14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5929 w 21600"/>
                    <a:gd name="T13" fmla="*/ 5891 h 21600"/>
                    <a:gd name="T14" fmla="*/ 15671 w 21600"/>
                    <a:gd name="T15" fmla="*/ 15709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8259" y="21600"/>
                      </a:lnTo>
                      <a:lnTo>
                        <a:pt x="13341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FFFFF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408" name="AutoShape 1010"/>
                <p:cNvSpPr>
                  <a:spLocks noChangeAspect="1" noChangeArrowheads="1"/>
                </p:cNvSpPr>
                <p:nvPr/>
              </p:nvSpPr>
              <p:spPr bwMode="auto">
                <a:xfrm rot="6702993">
                  <a:off x="607" y="2063"/>
                  <a:ext cx="154" cy="20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348 w 21600"/>
                    <a:gd name="T13" fmla="*/ 4383 h 21600"/>
                    <a:gd name="T14" fmla="*/ 17252 w 21600"/>
                    <a:gd name="T15" fmla="*/ 17217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089" y="21600"/>
                      </a:lnTo>
                      <a:lnTo>
                        <a:pt x="16511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F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409" name="AutoShape 1011"/>
                <p:cNvSpPr>
                  <a:spLocks noChangeAspect="1" noChangeArrowheads="1"/>
                </p:cNvSpPr>
                <p:nvPr/>
              </p:nvSpPr>
              <p:spPr bwMode="auto">
                <a:xfrm rot="-9750469">
                  <a:off x="174" y="2214"/>
                  <a:ext cx="153" cy="26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941 w 21600"/>
                    <a:gd name="T13" fmla="*/ 4854 h 21600"/>
                    <a:gd name="T14" fmla="*/ 16659 w 21600"/>
                    <a:gd name="T15" fmla="*/ 16746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6156" y="21600"/>
                      </a:lnTo>
                      <a:lnTo>
                        <a:pt x="15444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F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410" name="AutoShape 1012"/>
                <p:cNvSpPr>
                  <a:spLocks noChangeAspect="1" noChangeArrowheads="1"/>
                </p:cNvSpPr>
                <p:nvPr/>
              </p:nvSpPr>
              <p:spPr bwMode="auto">
                <a:xfrm rot="8946326">
                  <a:off x="438" y="2194"/>
                  <a:ext cx="155" cy="26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5017 w 21600"/>
                    <a:gd name="T13" fmla="*/ 5016 h 21600"/>
                    <a:gd name="T14" fmla="*/ 16583 w 21600"/>
                    <a:gd name="T15" fmla="*/ 16584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6506" y="21600"/>
                      </a:lnTo>
                      <a:lnTo>
                        <a:pt x="15094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F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411" name="Line 1013"/>
                <p:cNvSpPr>
                  <a:spLocks noChangeShapeType="1"/>
                </p:cNvSpPr>
                <p:nvPr/>
              </p:nvSpPr>
              <p:spPr bwMode="auto">
                <a:xfrm>
                  <a:off x="252" y="1318"/>
                  <a:ext cx="18" cy="253"/>
                </a:xfrm>
                <a:prstGeom prst="line">
                  <a:avLst/>
                </a:prstGeom>
                <a:noFill/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14362" name="Line 1212"/>
              <p:cNvSpPr>
                <a:spLocks noChangeAspect="1" noChangeShapeType="1"/>
              </p:cNvSpPr>
              <p:nvPr/>
            </p:nvSpPr>
            <p:spPr bwMode="auto">
              <a:xfrm flipH="1">
                <a:off x="155" y="845"/>
                <a:ext cx="86" cy="149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363" name="Line 1215"/>
              <p:cNvSpPr>
                <a:spLocks noChangeAspect="1" noChangeShapeType="1"/>
              </p:cNvSpPr>
              <p:nvPr/>
            </p:nvSpPr>
            <p:spPr bwMode="auto">
              <a:xfrm rot="4339610" flipH="1">
                <a:off x="1327" y="1479"/>
                <a:ext cx="86" cy="149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364" name="Line 1219"/>
              <p:cNvSpPr>
                <a:spLocks noChangeAspect="1" noChangeShapeType="1"/>
              </p:cNvSpPr>
              <p:nvPr/>
            </p:nvSpPr>
            <p:spPr bwMode="auto">
              <a:xfrm rot="8533032" flipH="1">
                <a:off x="1097" y="2778"/>
                <a:ext cx="86" cy="149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365" name="Line 1224"/>
              <p:cNvSpPr>
                <a:spLocks noChangeAspect="1" noChangeShapeType="1"/>
              </p:cNvSpPr>
              <p:nvPr/>
            </p:nvSpPr>
            <p:spPr bwMode="auto">
              <a:xfrm rot="11292709" flipH="1">
                <a:off x="1067" y="1222"/>
                <a:ext cx="86" cy="149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366" name="Line 1228"/>
              <p:cNvSpPr>
                <a:spLocks noChangeAspect="1" noChangeShapeType="1"/>
              </p:cNvSpPr>
              <p:nvPr/>
            </p:nvSpPr>
            <p:spPr bwMode="auto">
              <a:xfrm rot="15568667" flipH="1">
                <a:off x="1242" y="2466"/>
                <a:ext cx="86" cy="149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367" name="Line 1232"/>
              <p:cNvSpPr>
                <a:spLocks noChangeAspect="1" noChangeShapeType="1"/>
              </p:cNvSpPr>
              <p:nvPr/>
            </p:nvSpPr>
            <p:spPr bwMode="auto">
              <a:xfrm rot="19819578" flipH="1">
                <a:off x="136" y="3023"/>
                <a:ext cx="86" cy="149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368" name="AutoShape 1235"/>
              <p:cNvSpPr>
                <a:spLocks noChangeAspect="1" noChangeArrowheads="1"/>
              </p:cNvSpPr>
              <p:nvPr/>
            </p:nvSpPr>
            <p:spPr bwMode="auto">
              <a:xfrm rot="6702993">
                <a:off x="734" y="2182"/>
                <a:ext cx="154" cy="6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244 w 21600"/>
                  <a:gd name="T13" fmla="*/ 2291 h 21600"/>
                  <a:gd name="T14" fmla="*/ 19356 w 21600"/>
                  <a:gd name="T15" fmla="*/ 1930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784" y="21600"/>
                    </a:lnTo>
                    <a:lnTo>
                      <a:pt x="20816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369" name="AutoShape 1236"/>
              <p:cNvSpPr>
                <a:spLocks noChangeAspect="1" noChangeArrowheads="1"/>
              </p:cNvSpPr>
              <p:nvPr/>
            </p:nvSpPr>
            <p:spPr bwMode="auto">
              <a:xfrm rot="4259758">
                <a:off x="733" y="1842"/>
                <a:ext cx="174" cy="6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234 w 21600"/>
                  <a:gd name="T13" fmla="*/ 2291 h 21600"/>
                  <a:gd name="T14" fmla="*/ 19366 w 21600"/>
                  <a:gd name="T15" fmla="*/ 1930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784" y="21600"/>
                    </a:lnTo>
                    <a:lnTo>
                      <a:pt x="20816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370" name="AutoShape 1237"/>
              <p:cNvSpPr>
                <a:spLocks noChangeAspect="1" noChangeArrowheads="1"/>
              </p:cNvSpPr>
              <p:nvPr/>
            </p:nvSpPr>
            <p:spPr bwMode="auto">
              <a:xfrm rot="9022581">
                <a:off x="516" y="2432"/>
                <a:ext cx="160" cy="6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160 w 21600"/>
                  <a:gd name="T13" fmla="*/ 2291 h 21600"/>
                  <a:gd name="T14" fmla="*/ 19440 w 21600"/>
                  <a:gd name="T15" fmla="*/ 1930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784" y="21600"/>
                    </a:lnTo>
                    <a:lnTo>
                      <a:pt x="20816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4371" name="AutoShape 1238"/>
              <p:cNvSpPr>
                <a:spLocks noChangeAspect="1" noChangeArrowheads="1"/>
              </p:cNvSpPr>
              <p:nvPr/>
            </p:nvSpPr>
            <p:spPr bwMode="auto">
              <a:xfrm rot="-9658286">
                <a:off x="124" y="2472"/>
                <a:ext cx="160" cy="6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160 w 21600"/>
                  <a:gd name="T13" fmla="*/ 2291 h 21600"/>
                  <a:gd name="T14" fmla="*/ 19440 w 21600"/>
                  <a:gd name="T15" fmla="*/ 1930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784" y="21600"/>
                    </a:lnTo>
                    <a:lnTo>
                      <a:pt x="20816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14358" name="Text Box 710"/>
            <p:cNvSpPr txBox="1">
              <a:spLocks noChangeArrowheads="1"/>
            </p:cNvSpPr>
            <p:nvPr/>
          </p:nvSpPr>
          <p:spPr bwMode="auto">
            <a:xfrm rot="-172184">
              <a:off x="21" y="1333"/>
              <a:ext cx="32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FF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en-US" altLang="ja-JP" sz="1400" b="1">
                  <a:latin typeface="Impact" pitchFamily="34" charset="0"/>
                </a:rPr>
                <a:t>⑥</a:t>
              </a:r>
            </a:p>
          </p:txBody>
        </p:sp>
        <p:sp>
          <p:nvSpPr>
            <p:cNvPr id="14359" name="Rectangle 711"/>
            <p:cNvSpPr>
              <a:spLocks noChangeArrowheads="1"/>
            </p:cNvSpPr>
            <p:nvPr/>
          </p:nvSpPr>
          <p:spPr bwMode="auto">
            <a:xfrm rot="6349402">
              <a:off x="132" y="2274"/>
              <a:ext cx="250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900"/>
                <a:t>Cap</a:t>
              </a:r>
              <a:endParaRPr lang="ja-JP" altLang="en-US" sz="900"/>
            </a:p>
          </p:txBody>
        </p:sp>
        <p:sp>
          <p:nvSpPr>
            <p:cNvPr id="14360" name="Rectangle 1005"/>
            <p:cNvSpPr>
              <a:spLocks noChangeArrowheads="1"/>
            </p:cNvSpPr>
            <p:nvPr/>
          </p:nvSpPr>
          <p:spPr bwMode="auto">
            <a:xfrm rot="3551711">
              <a:off x="330" y="2237"/>
              <a:ext cx="367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900"/>
                <a:t>Spinner</a:t>
              </a:r>
              <a:endParaRPr lang="ja-JP" altLang="en-US" sz="900"/>
            </a:p>
          </p:txBody>
        </p:sp>
      </p:grpSp>
      <p:pic>
        <p:nvPicPr>
          <p:cNvPr id="14356" name="Picture 340" descr="C:\Users\student\Desktop\88x3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6524625"/>
            <a:ext cx="7731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7"/>
          <p:cNvSpPr>
            <a:spLocks noChangeArrowheads="1"/>
          </p:cNvSpPr>
          <p:nvPr/>
        </p:nvSpPr>
        <p:spPr bwMode="auto">
          <a:xfrm rot="-1620000">
            <a:off x="58738" y="5076825"/>
            <a:ext cx="25177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800"/>
              <a:t>Copyright ©</a:t>
            </a:r>
            <a:r>
              <a:rPr lang="ja-JP" altLang="en-US" sz="800"/>
              <a:t>　</a:t>
            </a:r>
            <a:r>
              <a:rPr lang="en-US" altLang="ja-JP" sz="800"/>
              <a:t>2013 K WASEDA. All rights reserved. </a:t>
            </a:r>
          </a:p>
        </p:txBody>
      </p:sp>
      <p:grpSp>
        <p:nvGrpSpPr>
          <p:cNvPr id="15363" name="Group 435"/>
          <p:cNvGrpSpPr>
            <a:grpSpLocks/>
          </p:cNvGrpSpPr>
          <p:nvPr/>
        </p:nvGrpSpPr>
        <p:grpSpPr bwMode="auto">
          <a:xfrm>
            <a:off x="201613" y="1966913"/>
            <a:ext cx="9690100" cy="6446837"/>
            <a:chOff x="114" y="1231"/>
            <a:chExt cx="6104" cy="4061"/>
          </a:xfrm>
        </p:grpSpPr>
        <p:grpSp>
          <p:nvGrpSpPr>
            <p:cNvPr id="15455" name="Group 436"/>
            <p:cNvGrpSpPr>
              <a:grpSpLocks/>
            </p:cNvGrpSpPr>
            <p:nvPr/>
          </p:nvGrpSpPr>
          <p:grpSpPr bwMode="auto">
            <a:xfrm>
              <a:off x="114" y="1315"/>
              <a:ext cx="6104" cy="3977"/>
              <a:chOff x="126" y="1303"/>
              <a:chExt cx="6104" cy="3977"/>
            </a:xfrm>
          </p:grpSpPr>
          <p:sp>
            <p:nvSpPr>
              <p:cNvPr id="15507" name="Freeform 437" descr="80%"/>
              <p:cNvSpPr>
                <a:spLocks/>
              </p:cNvSpPr>
              <p:nvPr/>
            </p:nvSpPr>
            <p:spPr bwMode="auto">
              <a:xfrm rot="10800000">
                <a:off x="5163" y="3000"/>
                <a:ext cx="1067" cy="1151"/>
              </a:xfrm>
              <a:custGeom>
                <a:avLst/>
                <a:gdLst>
                  <a:gd name="T0" fmla="*/ 180 w 1067"/>
                  <a:gd name="T1" fmla="*/ 1151 h 1151"/>
                  <a:gd name="T2" fmla="*/ 0 w 1067"/>
                  <a:gd name="T3" fmla="*/ 207 h 1151"/>
                  <a:gd name="T4" fmla="*/ 989 w 1067"/>
                  <a:gd name="T5" fmla="*/ 0 h 1151"/>
                  <a:gd name="T6" fmla="*/ 1067 w 1067"/>
                  <a:gd name="T7" fmla="*/ 375 h 1151"/>
                  <a:gd name="T8" fmla="*/ 664 w 1067"/>
                  <a:gd name="T9" fmla="*/ 809 h 1151"/>
                  <a:gd name="T10" fmla="*/ 651 w 1067"/>
                  <a:gd name="T11" fmla="*/ 859 h 1151"/>
                  <a:gd name="T12" fmla="*/ 598 w 1067"/>
                  <a:gd name="T13" fmla="*/ 1043 h 11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67" h="1151">
                    <a:moveTo>
                      <a:pt x="180" y="1151"/>
                    </a:moveTo>
                    <a:lnTo>
                      <a:pt x="0" y="207"/>
                    </a:lnTo>
                    <a:lnTo>
                      <a:pt x="989" y="0"/>
                    </a:lnTo>
                    <a:lnTo>
                      <a:pt x="1067" y="375"/>
                    </a:lnTo>
                    <a:lnTo>
                      <a:pt x="664" y="809"/>
                    </a:lnTo>
                    <a:lnTo>
                      <a:pt x="651" y="859"/>
                    </a:lnTo>
                    <a:lnTo>
                      <a:pt x="598" y="1043"/>
                    </a:lnTo>
                  </a:path>
                </a:pathLst>
              </a:custGeom>
              <a:pattFill prst="pct80">
                <a:fgClr>
                  <a:srgbClr val="C0C0C0"/>
                </a:fgClr>
                <a:bgClr>
                  <a:schemeClr val="bg1"/>
                </a:bgClr>
              </a:pattFill>
              <a:ln w="9525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508" name="Rectangle 438"/>
              <p:cNvSpPr>
                <a:spLocks noChangeArrowheads="1"/>
              </p:cNvSpPr>
              <p:nvPr/>
            </p:nvSpPr>
            <p:spPr bwMode="auto">
              <a:xfrm rot="10020000">
                <a:off x="5548" y="2295"/>
                <a:ext cx="428" cy="749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509" name="Rectangle 439"/>
              <p:cNvSpPr>
                <a:spLocks noChangeArrowheads="1"/>
              </p:cNvSpPr>
              <p:nvPr/>
            </p:nvSpPr>
            <p:spPr bwMode="auto">
              <a:xfrm rot="-6172328">
                <a:off x="5809" y="2823"/>
                <a:ext cx="59" cy="418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pSp>
            <p:nvGrpSpPr>
              <p:cNvPr id="15510" name="Group 440"/>
              <p:cNvGrpSpPr>
                <a:grpSpLocks/>
              </p:cNvGrpSpPr>
              <p:nvPr/>
            </p:nvGrpSpPr>
            <p:grpSpPr bwMode="auto">
              <a:xfrm rot="10800000">
                <a:off x="126" y="1601"/>
                <a:ext cx="6102" cy="3679"/>
                <a:chOff x="-3" y="-982"/>
                <a:chExt cx="6102" cy="3679"/>
              </a:xfrm>
            </p:grpSpPr>
            <p:sp>
              <p:nvSpPr>
                <p:cNvPr id="15522" name="AutoShape 441"/>
                <p:cNvSpPr>
                  <a:spLocks noChangeAspect="1" noChangeArrowheads="1"/>
                </p:cNvSpPr>
                <p:nvPr/>
              </p:nvSpPr>
              <p:spPr bwMode="auto">
                <a:xfrm rot="4522136">
                  <a:off x="691" y="1713"/>
                  <a:ext cx="43" cy="38"/>
                </a:xfrm>
                <a:prstGeom prst="triangle">
                  <a:avLst>
                    <a:gd name="adj" fmla="val 50000"/>
                  </a:avLst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FF0000"/>
                      </a:solidFill>
                      <a:prstDash val="dash"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5523" name="Freeform 442"/>
                <p:cNvSpPr>
                  <a:spLocks noChangeAspect="1"/>
                </p:cNvSpPr>
                <p:nvPr/>
              </p:nvSpPr>
              <p:spPr bwMode="auto">
                <a:xfrm rot="9395471">
                  <a:off x="1052" y="1785"/>
                  <a:ext cx="957" cy="912"/>
                </a:xfrm>
                <a:custGeom>
                  <a:avLst/>
                  <a:gdLst>
                    <a:gd name="T0" fmla="*/ 1308 w 885"/>
                    <a:gd name="T1" fmla="*/ 1250 h 843"/>
                    <a:gd name="T2" fmla="*/ 0 w 885"/>
                    <a:gd name="T3" fmla="*/ 0 h 843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885" h="843">
                      <a:moveTo>
                        <a:pt x="885" y="843"/>
                      </a:moveTo>
                      <a:lnTo>
                        <a:pt x="0" y="0"/>
                      </a:lnTo>
                    </a:path>
                  </a:pathLst>
                </a:custGeom>
                <a:solidFill>
                  <a:srgbClr val="FFFFFF"/>
                </a:solidFill>
                <a:ln w="9525" cap="flat">
                  <a:solidFill>
                    <a:srgbClr val="0000FF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524" name="Freeform 443"/>
                <p:cNvSpPr>
                  <a:spLocks noChangeAspect="1"/>
                </p:cNvSpPr>
                <p:nvPr/>
              </p:nvSpPr>
              <p:spPr bwMode="auto">
                <a:xfrm rot="9120000">
                  <a:off x="1792" y="-982"/>
                  <a:ext cx="3689" cy="2011"/>
                </a:xfrm>
                <a:custGeom>
                  <a:avLst/>
                  <a:gdLst>
                    <a:gd name="T0" fmla="*/ 5040 w 3412"/>
                    <a:gd name="T1" fmla="*/ 2747 h 1860"/>
                    <a:gd name="T2" fmla="*/ 0 w 3412"/>
                    <a:gd name="T3" fmla="*/ 0 h 1860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3412" h="1860">
                      <a:moveTo>
                        <a:pt x="3412" y="18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525" name="Freeform 444"/>
                <p:cNvSpPr>
                  <a:spLocks noChangeAspect="1"/>
                </p:cNvSpPr>
                <p:nvPr/>
              </p:nvSpPr>
              <p:spPr bwMode="auto">
                <a:xfrm rot="9120000">
                  <a:off x="533" y="990"/>
                  <a:ext cx="189" cy="230"/>
                </a:xfrm>
                <a:custGeom>
                  <a:avLst/>
                  <a:gdLst>
                    <a:gd name="T0" fmla="*/ 0 w 175"/>
                    <a:gd name="T1" fmla="*/ 312 h 213"/>
                    <a:gd name="T2" fmla="*/ 257 w 175"/>
                    <a:gd name="T3" fmla="*/ 0 h 213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175" h="213">
                      <a:moveTo>
                        <a:pt x="0" y="213"/>
                      </a:moveTo>
                      <a:lnTo>
                        <a:pt x="175" y="0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FF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526" name="Line 445"/>
                <p:cNvSpPr>
                  <a:spLocks noChangeAspect="1" noChangeShapeType="1"/>
                </p:cNvSpPr>
                <p:nvPr/>
              </p:nvSpPr>
              <p:spPr bwMode="auto">
                <a:xfrm rot="20544547" flipH="1">
                  <a:off x="5948" y="193"/>
                  <a:ext cx="1" cy="76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527" name="Freeform 446"/>
                <p:cNvSpPr>
                  <a:spLocks noChangeAspect="1"/>
                </p:cNvSpPr>
                <p:nvPr/>
              </p:nvSpPr>
              <p:spPr bwMode="auto">
                <a:xfrm rot="-1055453">
                  <a:off x="774" y="1987"/>
                  <a:ext cx="125" cy="45"/>
                </a:xfrm>
                <a:custGeom>
                  <a:avLst/>
                  <a:gdLst>
                    <a:gd name="T0" fmla="*/ 0 w 105"/>
                    <a:gd name="T1" fmla="*/ 0 h 41"/>
                    <a:gd name="T2" fmla="*/ 77 w 105"/>
                    <a:gd name="T3" fmla="*/ 0 h 41"/>
                    <a:gd name="T4" fmla="*/ 251 w 105"/>
                    <a:gd name="T5" fmla="*/ 65 h 41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05" h="41">
                      <a:moveTo>
                        <a:pt x="0" y="0"/>
                      </a:moveTo>
                      <a:lnTo>
                        <a:pt x="33" y="0"/>
                      </a:lnTo>
                      <a:lnTo>
                        <a:pt x="105" y="41"/>
                      </a:lnTo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FF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528" name="Freeform 447"/>
                <p:cNvSpPr>
                  <a:spLocks noChangeAspect="1"/>
                </p:cNvSpPr>
                <p:nvPr/>
              </p:nvSpPr>
              <p:spPr bwMode="auto">
                <a:xfrm rot="9120000">
                  <a:off x="487" y="268"/>
                  <a:ext cx="1221" cy="425"/>
                </a:xfrm>
                <a:custGeom>
                  <a:avLst/>
                  <a:gdLst>
                    <a:gd name="T0" fmla="*/ 0 w 1129"/>
                    <a:gd name="T1" fmla="*/ 575 h 394"/>
                    <a:gd name="T2" fmla="*/ 1670 w 1129"/>
                    <a:gd name="T3" fmla="*/ 0 h 394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1129" h="394">
                      <a:moveTo>
                        <a:pt x="0" y="394"/>
                      </a:moveTo>
                      <a:lnTo>
                        <a:pt x="1129" y="0"/>
                      </a:ln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529" name="Arc 448"/>
                <p:cNvSpPr>
                  <a:spLocks noChangeAspect="1"/>
                </p:cNvSpPr>
                <p:nvPr/>
              </p:nvSpPr>
              <p:spPr bwMode="auto">
                <a:xfrm rot="20544547" flipV="1">
                  <a:off x="5784" y="291"/>
                  <a:ext cx="210" cy="20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5530" name="Arc 449"/>
                <p:cNvSpPr>
                  <a:spLocks noChangeAspect="1"/>
                </p:cNvSpPr>
                <p:nvPr/>
              </p:nvSpPr>
              <p:spPr bwMode="auto">
                <a:xfrm rot="-799922">
                  <a:off x="5700" y="26"/>
                  <a:ext cx="219" cy="203"/>
                </a:xfrm>
                <a:custGeom>
                  <a:avLst/>
                  <a:gdLst>
                    <a:gd name="T0" fmla="*/ 0 w 21600"/>
                    <a:gd name="T1" fmla="*/ 0 h 21253"/>
                    <a:gd name="T2" fmla="*/ 0 w 21600"/>
                    <a:gd name="T3" fmla="*/ 0 h 21253"/>
                    <a:gd name="T4" fmla="*/ 0 w 21600"/>
                    <a:gd name="T5" fmla="*/ 0 h 2125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253" fill="none" extrusionOk="0">
                      <a:moveTo>
                        <a:pt x="3853" y="-1"/>
                      </a:moveTo>
                      <a:cubicBezTo>
                        <a:pt x="14128" y="1862"/>
                        <a:pt x="21600" y="10809"/>
                        <a:pt x="21600" y="21253"/>
                      </a:cubicBezTo>
                    </a:path>
                    <a:path w="21600" h="21253" stroke="0" extrusionOk="0">
                      <a:moveTo>
                        <a:pt x="3853" y="-1"/>
                      </a:moveTo>
                      <a:cubicBezTo>
                        <a:pt x="14128" y="1862"/>
                        <a:pt x="21600" y="10809"/>
                        <a:pt x="21600" y="21253"/>
                      </a:cubicBezTo>
                      <a:lnTo>
                        <a:pt x="0" y="21253"/>
                      </a:lnTo>
                      <a:lnTo>
                        <a:pt x="3853" y="-1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5531" name="Freeform 450"/>
                <p:cNvSpPr>
                  <a:spLocks noChangeAspect="1"/>
                </p:cNvSpPr>
                <p:nvPr/>
              </p:nvSpPr>
              <p:spPr bwMode="auto">
                <a:xfrm rot="9395471">
                  <a:off x="1919" y="1329"/>
                  <a:ext cx="4143" cy="328"/>
                </a:xfrm>
                <a:custGeom>
                  <a:avLst/>
                  <a:gdLst>
                    <a:gd name="T0" fmla="*/ 5661 w 3832"/>
                    <a:gd name="T1" fmla="*/ 0 h 304"/>
                    <a:gd name="T2" fmla="*/ 0 w 3832"/>
                    <a:gd name="T3" fmla="*/ 445 h 304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3832" h="304">
                      <a:moveTo>
                        <a:pt x="3832" y="0"/>
                      </a:moveTo>
                      <a:lnTo>
                        <a:pt x="0" y="304"/>
                      </a:lnTo>
                    </a:path>
                  </a:pathLst>
                </a:custGeom>
                <a:solidFill>
                  <a:srgbClr val="FFFFFF"/>
                </a:solidFill>
                <a:ln w="9525" cap="flat">
                  <a:solidFill>
                    <a:srgbClr val="0000FF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532" name="Freeform 451"/>
                <p:cNvSpPr>
                  <a:spLocks noChangeAspect="1"/>
                </p:cNvSpPr>
                <p:nvPr/>
              </p:nvSpPr>
              <p:spPr bwMode="auto">
                <a:xfrm rot="9095471">
                  <a:off x="1965" y="1473"/>
                  <a:ext cx="4134" cy="207"/>
                </a:xfrm>
                <a:custGeom>
                  <a:avLst/>
                  <a:gdLst>
                    <a:gd name="T0" fmla="*/ 0 w 3824"/>
                    <a:gd name="T1" fmla="*/ 459 h 161"/>
                    <a:gd name="T2" fmla="*/ 74 w 3824"/>
                    <a:gd name="T3" fmla="*/ 0 h 161"/>
                    <a:gd name="T4" fmla="*/ 5546 w 3824"/>
                    <a:gd name="T5" fmla="*/ 98 h 161"/>
                    <a:gd name="T6" fmla="*/ 5646 w 3824"/>
                    <a:gd name="T7" fmla="*/ 566 h 16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824" h="161">
                      <a:moveTo>
                        <a:pt x="0" y="131"/>
                      </a:moveTo>
                      <a:lnTo>
                        <a:pt x="50" y="0"/>
                      </a:lnTo>
                      <a:lnTo>
                        <a:pt x="3756" y="28"/>
                      </a:lnTo>
                      <a:lnTo>
                        <a:pt x="3824" y="161"/>
                      </a:lnTo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533" name="Freeform 452"/>
                <p:cNvSpPr>
                  <a:spLocks noChangeAspect="1"/>
                </p:cNvSpPr>
                <p:nvPr/>
              </p:nvSpPr>
              <p:spPr bwMode="auto">
                <a:xfrm>
                  <a:off x="890" y="2006"/>
                  <a:ext cx="1259" cy="637"/>
                </a:xfrm>
                <a:custGeom>
                  <a:avLst/>
                  <a:gdLst>
                    <a:gd name="T0" fmla="*/ 1259 w 1259"/>
                    <a:gd name="T1" fmla="*/ 467 h 637"/>
                    <a:gd name="T2" fmla="*/ 1102 w 1259"/>
                    <a:gd name="T3" fmla="*/ 637 h 637"/>
                    <a:gd name="T4" fmla="*/ 102 w 1259"/>
                    <a:gd name="T5" fmla="*/ 277 h 637"/>
                    <a:gd name="T6" fmla="*/ 0 w 1259"/>
                    <a:gd name="T7" fmla="*/ 0 h 63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259" h="637">
                      <a:moveTo>
                        <a:pt x="1259" y="467"/>
                      </a:moveTo>
                      <a:lnTo>
                        <a:pt x="1102" y="637"/>
                      </a:lnTo>
                      <a:lnTo>
                        <a:pt x="102" y="27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534" name="Freeform 453"/>
                <p:cNvSpPr>
                  <a:spLocks noChangeAspect="1"/>
                </p:cNvSpPr>
                <p:nvPr/>
              </p:nvSpPr>
              <p:spPr bwMode="auto">
                <a:xfrm rot="-10740000">
                  <a:off x="150" y="1052"/>
                  <a:ext cx="446" cy="294"/>
                </a:xfrm>
                <a:custGeom>
                  <a:avLst/>
                  <a:gdLst>
                    <a:gd name="T0" fmla="*/ 529 w 417"/>
                    <a:gd name="T1" fmla="*/ 0 h 275"/>
                    <a:gd name="T2" fmla="*/ 583 w 417"/>
                    <a:gd name="T3" fmla="*/ 270 h 275"/>
                    <a:gd name="T4" fmla="*/ 80 w 417"/>
                    <a:gd name="T5" fmla="*/ 384 h 275"/>
                    <a:gd name="T6" fmla="*/ 0 w 417"/>
                    <a:gd name="T7" fmla="*/ 129 h 27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17" h="275">
                      <a:moveTo>
                        <a:pt x="379" y="0"/>
                      </a:moveTo>
                      <a:lnTo>
                        <a:pt x="417" y="195"/>
                      </a:lnTo>
                      <a:lnTo>
                        <a:pt x="57" y="275"/>
                      </a:lnTo>
                      <a:lnTo>
                        <a:pt x="0" y="93"/>
                      </a:lnTo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0C0C0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FF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535" name="Line 454"/>
                <p:cNvSpPr>
                  <a:spLocks noChangeAspect="1" noChangeShapeType="1"/>
                </p:cNvSpPr>
                <p:nvPr/>
              </p:nvSpPr>
              <p:spPr bwMode="auto">
                <a:xfrm rot="-679032">
                  <a:off x="242" y="1334"/>
                  <a:ext cx="2" cy="579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536" name="Line 455"/>
                <p:cNvSpPr>
                  <a:spLocks noChangeAspect="1" noChangeShapeType="1"/>
                </p:cNvSpPr>
                <p:nvPr/>
              </p:nvSpPr>
              <p:spPr bwMode="auto">
                <a:xfrm rot="9395471">
                  <a:off x="188" y="1259"/>
                  <a:ext cx="412" cy="80"/>
                </a:xfrm>
                <a:prstGeom prst="line">
                  <a:avLst/>
                </a:prstGeom>
                <a:noFill/>
                <a:ln w="38100">
                  <a:solidFill>
                    <a:srgbClr val="C0C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537" name="Line 456"/>
                <p:cNvSpPr>
                  <a:spLocks noChangeAspect="1" noChangeShapeType="1"/>
                </p:cNvSpPr>
                <p:nvPr/>
              </p:nvSpPr>
              <p:spPr bwMode="auto">
                <a:xfrm rot="20920968" flipH="1">
                  <a:off x="433" y="2265"/>
                  <a:ext cx="420" cy="41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538" name="Line 457"/>
                <p:cNvSpPr>
                  <a:spLocks noChangeAspect="1" noChangeShapeType="1"/>
                </p:cNvSpPr>
                <p:nvPr/>
              </p:nvSpPr>
              <p:spPr bwMode="auto">
                <a:xfrm rot="-679032" flipH="1" flipV="1">
                  <a:off x="795" y="2000"/>
                  <a:ext cx="27" cy="229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539" name="Freeform 458"/>
                <p:cNvSpPr>
                  <a:spLocks noChangeAspect="1"/>
                </p:cNvSpPr>
                <p:nvPr/>
              </p:nvSpPr>
              <p:spPr bwMode="auto">
                <a:xfrm rot="-6117327">
                  <a:off x="-23" y="1324"/>
                  <a:ext cx="243" cy="204"/>
                </a:xfrm>
                <a:custGeom>
                  <a:avLst/>
                  <a:gdLst>
                    <a:gd name="T0" fmla="*/ 0 w 225"/>
                    <a:gd name="T1" fmla="*/ 274 h 189"/>
                    <a:gd name="T2" fmla="*/ 164 w 225"/>
                    <a:gd name="T3" fmla="*/ 0 h 189"/>
                    <a:gd name="T4" fmla="*/ 330 w 225"/>
                    <a:gd name="T5" fmla="*/ 276 h 18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25" h="189">
                      <a:moveTo>
                        <a:pt x="0" y="187"/>
                      </a:moveTo>
                      <a:lnTo>
                        <a:pt x="112" y="0"/>
                      </a:lnTo>
                      <a:lnTo>
                        <a:pt x="225" y="189"/>
                      </a:lnTo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>
                      <a:solidFill>
                        <a:schemeClr val="tx1"/>
                      </a:solidFill>
                      <a:prstDash val="dashDot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540" name="Line 459"/>
                <p:cNvSpPr>
                  <a:spLocks noChangeAspect="1" noChangeShapeType="1"/>
                </p:cNvSpPr>
                <p:nvPr/>
              </p:nvSpPr>
              <p:spPr bwMode="auto">
                <a:xfrm rot="9395471" flipV="1">
                  <a:off x="329" y="1900"/>
                  <a:ext cx="24" cy="252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541" name="Line 460"/>
                <p:cNvSpPr>
                  <a:spLocks noChangeAspect="1" noChangeShapeType="1"/>
                </p:cNvSpPr>
                <p:nvPr/>
              </p:nvSpPr>
              <p:spPr bwMode="auto">
                <a:xfrm rot="9395471" flipV="1">
                  <a:off x="391" y="2119"/>
                  <a:ext cx="28" cy="231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542" name="Line 461"/>
                <p:cNvSpPr>
                  <a:spLocks noChangeAspect="1" noChangeShapeType="1"/>
                </p:cNvSpPr>
                <p:nvPr/>
              </p:nvSpPr>
              <p:spPr bwMode="auto">
                <a:xfrm rot="-679032">
                  <a:off x="203" y="1293"/>
                  <a:ext cx="1" cy="262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FFFFFF"/>
                      </a:solidFill>
                      <a:prstDash val="dashDot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15511" name="Rectangle 462"/>
              <p:cNvSpPr>
                <a:spLocks noChangeArrowheads="1"/>
              </p:cNvSpPr>
              <p:nvPr/>
            </p:nvSpPr>
            <p:spPr bwMode="auto">
              <a:xfrm rot="-6420000">
                <a:off x="5562" y="1831"/>
                <a:ext cx="59" cy="4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512" name="AutoShape 463"/>
              <p:cNvSpPr>
                <a:spLocks noChangeArrowheads="1"/>
              </p:cNvSpPr>
              <p:nvPr/>
            </p:nvSpPr>
            <p:spPr bwMode="auto">
              <a:xfrm rot="-780000">
                <a:off x="5666" y="3058"/>
                <a:ext cx="419" cy="2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629 w 21600"/>
                  <a:gd name="T13" fmla="*/ 2621 h 21600"/>
                  <a:gd name="T14" fmla="*/ 18971 w 21600"/>
                  <a:gd name="T15" fmla="*/ 1897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630" y="21600"/>
                    </a:lnTo>
                    <a:lnTo>
                      <a:pt x="1997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pct80">
                <a:fgClr>
                  <a:srgbClr val="C0C0C0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513" name="Line 464"/>
              <p:cNvSpPr>
                <a:spLocks noChangeShapeType="1"/>
              </p:cNvSpPr>
              <p:nvPr/>
            </p:nvSpPr>
            <p:spPr bwMode="auto">
              <a:xfrm rot="-780000">
                <a:off x="5635" y="3062"/>
                <a:ext cx="413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514" name="Line 465"/>
              <p:cNvSpPr>
                <a:spLocks noChangeShapeType="1"/>
              </p:cNvSpPr>
              <p:nvPr/>
            </p:nvSpPr>
            <p:spPr bwMode="auto">
              <a:xfrm rot="-1020000">
                <a:off x="5366" y="2031"/>
                <a:ext cx="451" cy="0"/>
              </a:xfrm>
              <a:prstGeom prst="line">
                <a:avLst/>
              </a:prstGeom>
              <a:noFill/>
              <a:ln w="11430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515" name="Rectangle 466"/>
              <p:cNvSpPr>
                <a:spLocks noChangeArrowheads="1"/>
              </p:cNvSpPr>
              <p:nvPr/>
            </p:nvSpPr>
            <p:spPr bwMode="auto">
              <a:xfrm rot="9780000">
                <a:off x="5276" y="1303"/>
                <a:ext cx="418" cy="78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516" name="Line 467"/>
              <p:cNvSpPr>
                <a:spLocks noChangeShapeType="1"/>
              </p:cNvSpPr>
              <p:nvPr/>
            </p:nvSpPr>
            <p:spPr bwMode="auto">
              <a:xfrm rot="20580000" flipV="1">
                <a:off x="5396" y="2068"/>
                <a:ext cx="404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517" name="Text Box 468"/>
              <p:cNvSpPr txBox="1">
                <a:spLocks noChangeArrowheads="1"/>
              </p:cNvSpPr>
              <p:nvPr/>
            </p:nvSpPr>
            <p:spPr bwMode="auto">
              <a:xfrm rot="-6595515">
                <a:off x="5182" y="1495"/>
                <a:ext cx="54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FF0000"/>
                    </a:solidFill>
                    <a:prstDash val="dash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algn="ctr" eaLnBrk="1" hangingPunct="1"/>
                <a:r>
                  <a:rPr lang="en-US" altLang="ja-JP" sz="2400">
                    <a:latin typeface="ＭＳ ゴシック" pitchFamily="49" charset="-128"/>
                    <a:ea typeface="ＭＳ ゴシック" pitchFamily="49" charset="-128"/>
                  </a:rPr>
                  <a:t>③-c</a:t>
                </a:r>
              </a:p>
            </p:txBody>
          </p:sp>
          <p:sp>
            <p:nvSpPr>
              <p:cNvPr id="15518" name="Text Box 469"/>
              <p:cNvSpPr txBox="1">
                <a:spLocks noChangeArrowheads="1"/>
              </p:cNvSpPr>
              <p:nvPr/>
            </p:nvSpPr>
            <p:spPr bwMode="auto">
              <a:xfrm rot="-1653129">
                <a:off x="1396" y="2633"/>
                <a:ext cx="145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ja-JP"/>
                  <a:t>Blade</a:t>
                </a:r>
                <a:endParaRPr lang="ja-JP" altLang="en-US"/>
              </a:p>
            </p:txBody>
          </p:sp>
          <p:grpSp>
            <p:nvGrpSpPr>
              <p:cNvPr id="15519" name="Group 470"/>
              <p:cNvGrpSpPr>
                <a:grpSpLocks/>
              </p:cNvGrpSpPr>
              <p:nvPr/>
            </p:nvGrpSpPr>
            <p:grpSpPr bwMode="auto">
              <a:xfrm rot="10800000">
                <a:off x="5332" y="2086"/>
                <a:ext cx="148" cy="328"/>
                <a:chOff x="751" y="1883"/>
                <a:chExt cx="148" cy="328"/>
              </a:xfrm>
            </p:grpSpPr>
            <p:sp>
              <p:nvSpPr>
                <p:cNvPr id="15520" name="Freeform 471"/>
                <p:cNvSpPr>
                  <a:spLocks/>
                </p:cNvSpPr>
                <p:nvPr/>
              </p:nvSpPr>
              <p:spPr bwMode="auto">
                <a:xfrm>
                  <a:off x="770" y="1883"/>
                  <a:ext cx="129" cy="328"/>
                </a:xfrm>
                <a:custGeom>
                  <a:avLst/>
                  <a:gdLst>
                    <a:gd name="T0" fmla="*/ 129 w 129"/>
                    <a:gd name="T1" fmla="*/ 123 h 328"/>
                    <a:gd name="T2" fmla="*/ 97 w 129"/>
                    <a:gd name="T3" fmla="*/ 0 h 328"/>
                    <a:gd name="T4" fmla="*/ 69 w 129"/>
                    <a:gd name="T5" fmla="*/ 328 h 328"/>
                    <a:gd name="T6" fmla="*/ 0 w 129"/>
                    <a:gd name="T7" fmla="*/ 75 h 3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29" h="328">
                      <a:moveTo>
                        <a:pt x="129" y="123"/>
                      </a:moveTo>
                      <a:lnTo>
                        <a:pt x="97" y="0"/>
                      </a:lnTo>
                      <a:lnTo>
                        <a:pt x="69" y="328"/>
                      </a:lnTo>
                      <a:lnTo>
                        <a:pt x="0" y="75"/>
                      </a:lnTo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521" name="Line 472"/>
                <p:cNvSpPr>
                  <a:spLocks noChangeShapeType="1"/>
                </p:cNvSpPr>
                <p:nvPr/>
              </p:nvSpPr>
              <p:spPr bwMode="auto">
                <a:xfrm rot="503989">
                  <a:off x="751" y="1963"/>
                  <a:ext cx="103" cy="246"/>
                </a:xfrm>
                <a:prstGeom prst="line">
                  <a:avLst/>
                </a:prstGeom>
                <a:noFill/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</p:grpSp>
        <p:sp>
          <p:nvSpPr>
            <p:cNvPr id="15456" name="Rectangle 473"/>
            <p:cNvSpPr>
              <a:spLocks noChangeArrowheads="1"/>
            </p:cNvSpPr>
            <p:nvPr/>
          </p:nvSpPr>
          <p:spPr bwMode="auto">
            <a:xfrm rot="-6420000">
              <a:off x="5550" y="1844"/>
              <a:ext cx="59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457" name="Line 474"/>
            <p:cNvSpPr>
              <a:spLocks noChangeShapeType="1"/>
            </p:cNvSpPr>
            <p:nvPr/>
          </p:nvSpPr>
          <p:spPr bwMode="auto">
            <a:xfrm rot="-1020000">
              <a:off x="5354" y="2044"/>
              <a:ext cx="451" cy="0"/>
            </a:xfrm>
            <a:prstGeom prst="line">
              <a:avLst/>
            </a:prstGeom>
            <a:noFill/>
            <a:ln w="1143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58" name="Rectangle 475"/>
            <p:cNvSpPr>
              <a:spLocks noChangeArrowheads="1"/>
            </p:cNvSpPr>
            <p:nvPr/>
          </p:nvSpPr>
          <p:spPr bwMode="auto">
            <a:xfrm rot="9780000">
              <a:off x="5264" y="1316"/>
              <a:ext cx="418" cy="7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459" name="Line 476"/>
            <p:cNvSpPr>
              <a:spLocks noChangeShapeType="1"/>
            </p:cNvSpPr>
            <p:nvPr/>
          </p:nvSpPr>
          <p:spPr bwMode="auto">
            <a:xfrm rot="20580000" flipV="1">
              <a:off x="5384" y="2081"/>
              <a:ext cx="404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60" name="Text Box 477"/>
            <p:cNvSpPr txBox="1">
              <a:spLocks noChangeArrowheads="1"/>
            </p:cNvSpPr>
            <p:nvPr/>
          </p:nvSpPr>
          <p:spPr bwMode="auto">
            <a:xfrm rot="-6595515">
              <a:off x="5170" y="1508"/>
              <a:ext cx="5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FF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en-US" altLang="ja-JP" sz="2400">
                  <a:latin typeface="ＭＳ ゴシック" pitchFamily="49" charset="-128"/>
                  <a:ea typeface="ＭＳ ゴシック" pitchFamily="49" charset="-128"/>
                </a:rPr>
                <a:t>③-a</a:t>
              </a:r>
            </a:p>
          </p:txBody>
        </p:sp>
        <p:grpSp>
          <p:nvGrpSpPr>
            <p:cNvPr id="15461" name="Group 478"/>
            <p:cNvGrpSpPr>
              <a:grpSpLocks/>
            </p:cNvGrpSpPr>
            <p:nvPr/>
          </p:nvGrpSpPr>
          <p:grpSpPr bwMode="auto">
            <a:xfrm>
              <a:off x="5588" y="1369"/>
              <a:ext cx="499" cy="1558"/>
              <a:chOff x="5747" y="1509"/>
              <a:chExt cx="499" cy="1558"/>
            </a:xfrm>
          </p:grpSpPr>
          <p:sp>
            <p:nvSpPr>
              <p:cNvPr id="8671" name="AutoShape 479"/>
              <p:cNvSpPr>
                <a:spLocks noChangeAspect="1" noChangeArrowheads="1"/>
              </p:cNvSpPr>
              <p:nvPr/>
            </p:nvSpPr>
            <p:spPr bwMode="auto">
              <a:xfrm>
                <a:off x="6173" y="2998"/>
                <a:ext cx="73" cy="69"/>
              </a:xfrm>
              <a:prstGeom prst="star5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8672" name="AutoShape 480"/>
              <p:cNvSpPr>
                <a:spLocks noChangeAspect="1" noChangeArrowheads="1"/>
              </p:cNvSpPr>
              <p:nvPr/>
            </p:nvSpPr>
            <p:spPr bwMode="auto">
              <a:xfrm>
                <a:off x="5918" y="1998"/>
                <a:ext cx="73" cy="69"/>
              </a:xfrm>
              <a:prstGeom prst="star5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05" name="AutoShape 481"/>
              <p:cNvSpPr>
                <a:spLocks noChangeArrowheads="1"/>
              </p:cNvSpPr>
              <p:nvPr/>
            </p:nvSpPr>
            <p:spPr bwMode="auto">
              <a:xfrm rot="-6459008">
                <a:off x="6064" y="2501"/>
                <a:ext cx="52" cy="45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506" name="AutoShape 482"/>
              <p:cNvSpPr>
                <a:spLocks noChangeArrowheads="1"/>
              </p:cNvSpPr>
              <p:nvPr/>
            </p:nvSpPr>
            <p:spPr bwMode="auto">
              <a:xfrm rot="-6459008">
                <a:off x="5744" y="1512"/>
                <a:ext cx="52" cy="45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15462" name="Line 483"/>
            <p:cNvSpPr>
              <a:spLocks noChangeShapeType="1"/>
            </p:cNvSpPr>
            <p:nvPr/>
          </p:nvSpPr>
          <p:spPr bwMode="auto">
            <a:xfrm rot="9726240">
              <a:off x="5786" y="1962"/>
              <a:ext cx="354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5463" name="Group 484"/>
            <p:cNvGrpSpPr>
              <a:grpSpLocks/>
            </p:cNvGrpSpPr>
            <p:nvPr/>
          </p:nvGrpSpPr>
          <p:grpSpPr bwMode="auto">
            <a:xfrm rot="10800000">
              <a:off x="5320" y="2099"/>
              <a:ext cx="148" cy="328"/>
              <a:chOff x="751" y="1883"/>
              <a:chExt cx="148" cy="328"/>
            </a:xfrm>
          </p:grpSpPr>
          <p:sp>
            <p:nvSpPr>
              <p:cNvPr id="15501" name="Freeform 485"/>
              <p:cNvSpPr>
                <a:spLocks/>
              </p:cNvSpPr>
              <p:nvPr/>
            </p:nvSpPr>
            <p:spPr bwMode="auto">
              <a:xfrm>
                <a:off x="770" y="1883"/>
                <a:ext cx="129" cy="328"/>
              </a:xfrm>
              <a:custGeom>
                <a:avLst/>
                <a:gdLst>
                  <a:gd name="T0" fmla="*/ 129 w 129"/>
                  <a:gd name="T1" fmla="*/ 123 h 328"/>
                  <a:gd name="T2" fmla="*/ 97 w 129"/>
                  <a:gd name="T3" fmla="*/ 0 h 328"/>
                  <a:gd name="T4" fmla="*/ 69 w 129"/>
                  <a:gd name="T5" fmla="*/ 328 h 328"/>
                  <a:gd name="T6" fmla="*/ 0 w 129"/>
                  <a:gd name="T7" fmla="*/ 75 h 3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9" h="328">
                    <a:moveTo>
                      <a:pt x="129" y="123"/>
                    </a:moveTo>
                    <a:lnTo>
                      <a:pt x="97" y="0"/>
                    </a:lnTo>
                    <a:lnTo>
                      <a:pt x="69" y="328"/>
                    </a:lnTo>
                    <a:lnTo>
                      <a:pt x="0" y="7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502" name="Line 486"/>
              <p:cNvSpPr>
                <a:spLocks noChangeShapeType="1"/>
              </p:cNvSpPr>
              <p:nvPr/>
            </p:nvSpPr>
            <p:spPr bwMode="auto">
              <a:xfrm rot="503989">
                <a:off x="751" y="1963"/>
                <a:ext cx="103" cy="246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5464" name="Line 487"/>
            <p:cNvSpPr>
              <a:spLocks noChangeShapeType="1"/>
            </p:cNvSpPr>
            <p:nvPr/>
          </p:nvSpPr>
          <p:spPr bwMode="auto">
            <a:xfrm rot="20580000" flipV="1">
              <a:off x="5381" y="2081"/>
              <a:ext cx="404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65" name="Line 488"/>
            <p:cNvSpPr>
              <a:spLocks noChangeShapeType="1"/>
            </p:cNvSpPr>
            <p:nvPr/>
          </p:nvSpPr>
          <p:spPr bwMode="auto">
            <a:xfrm rot="-3600000" flipH="1" flipV="1">
              <a:off x="5607" y="3061"/>
              <a:ext cx="1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5466" name="Group 489"/>
            <p:cNvGrpSpPr>
              <a:grpSpLocks/>
            </p:cNvGrpSpPr>
            <p:nvPr/>
          </p:nvGrpSpPr>
          <p:grpSpPr bwMode="auto">
            <a:xfrm>
              <a:off x="5549" y="1231"/>
              <a:ext cx="651" cy="1801"/>
              <a:chOff x="5549" y="1231"/>
              <a:chExt cx="651" cy="1801"/>
            </a:xfrm>
          </p:grpSpPr>
          <p:sp>
            <p:nvSpPr>
              <p:cNvPr id="15467" name="Line 490"/>
              <p:cNvSpPr>
                <a:spLocks noChangeShapeType="1"/>
              </p:cNvSpPr>
              <p:nvPr/>
            </p:nvSpPr>
            <p:spPr bwMode="auto">
              <a:xfrm rot="4484693">
                <a:off x="5776" y="2393"/>
                <a:ext cx="251" cy="0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prstDash val="lgDash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68" name="AutoShape 491"/>
              <p:cNvSpPr>
                <a:spLocks noChangeArrowheads="1"/>
              </p:cNvSpPr>
              <p:nvPr/>
            </p:nvSpPr>
            <p:spPr bwMode="auto">
              <a:xfrm rot="-6060000">
                <a:off x="5982" y="2805"/>
                <a:ext cx="238" cy="17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087 w 21600"/>
                  <a:gd name="T13" fmla="*/ 2110 h 21600"/>
                  <a:gd name="T14" fmla="*/ 19513 w 21600"/>
                  <a:gd name="T15" fmla="*/ 1949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32" y="21600"/>
                    </a:lnTo>
                    <a:lnTo>
                      <a:pt x="21068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469" name="Line 492"/>
              <p:cNvSpPr>
                <a:spLocks noChangeShapeType="1"/>
              </p:cNvSpPr>
              <p:nvPr/>
            </p:nvSpPr>
            <p:spPr bwMode="auto">
              <a:xfrm rot="15600000" flipH="1">
                <a:off x="5888" y="2896"/>
                <a:ext cx="249" cy="0"/>
              </a:xfrm>
              <a:prstGeom prst="line">
                <a:avLst/>
              </a:prstGeom>
              <a:noFill/>
              <a:ln w="19050">
                <a:solidFill>
                  <a:srgbClr val="C0C0C0"/>
                </a:solidFill>
                <a:prstDash val="dash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70" name="AutoShape 493"/>
              <p:cNvSpPr>
                <a:spLocks noChangeAspect="1" noChangeArrowheads="1"/>
              </p:cNvSpPr>
              <p:nvPr/>
            </p:nvSpPr>
            <p:spPr bwMode="auto">
              <a:xfrm rot="4140000">
                <a:off x="5676" y="1305"/>
                <a:ext cx="90" cy="95"/>
              </a:xfrm>
              <a:prstGeom prst="upArrow">
                <a:avLst>
                  <a:gd name="adj1" fmla="val 36713"/>
                  <a:gd name="adj2" fmla="val 58388"/>
                </a:avLst>
              </a:prstGeom>
              <a:solidFill>
                <a:srgbClr val="FF99CC"/>
              </a:solidFill>
              <a:ln w="9525" cap="rnd">
                <a:solidFill>
                  <a:srgbClr val="0000FF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ja-JP" altLang="en-US"/>
              </a:p>
            </p:txBody>
          </p:sp>
          <p:grpSp>
            <p:nvGrpSpPr>
              <p:cNvPr id="15471" name="Group 494"/>
              <p:cNvGrpSpPr>
                <a:grpSpLocks/>
              </p:cNvGrpSpPr>
              <p:nvPr/>
            </p:nvGrpSpPr>
            <p:grpSpPr bwMode="auto">
              <a:xfrm rot="213185">
                <a:off x="6007" y="2743"/>
                <a:ext cx="193" cy="289"/>
                <a:chOff x="6047" y="2704"/>
                <a:chExt cx="193" cy="289"/>
              </a:xfrm>
            </p:grpSpPr>
            <p:sp>
              <p:nvSpPr>
                <p:cNvPr id="15499" name="AutoShape 495"/>
                <p:cNvSpPr>
                  <a:spLocks noChangeArrowheads="1"/>
                </p:cNvSpPr>
                <p:nvPr/>
              </p:nvSpPr>
              <p:spPr bwMode="auto">
                <a:xfrm rot="4500000">
                  <a:off x="6007" y="2744"/>
                  <a:ext cx="273" cy="19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2057 w 21600"/>
                    <a:gd name="T13" fmla="*/ 2015 h 21600"/>
                    <a:gd name="T14" fmla="*/ 19543 w 21600"/>
                    <a:gd name="T15" fmla="*/ 19585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32" y="21600"/>
                      </a:lnTo>
                      <a:lnTo>
                        <a:pt x="21068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5500" name="Line 496"/>
                <p:cNvSpPr>
                  <a:spLocks noChangeShapeType="1"/>
                </p:cNvSpPr>
                <p:nvPr/>
              </p:nvSpPr>
              <p:spPr bwMode="auto">
                <a:xfrm rot="4484693">
                  <a:off x="5926" y="2868"/>
                  <a:ext cx="251" cy="0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prstDash val="lgDash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5472" name="Group 497"/>
              <p:cNvGrpSpPr>
                <a:grpSpLocks/>
              </p:cNvGrpSpPr>
              <p:nvPr/>
            </p:nvGrpSpPr>
            <p:grpSpPr bwMode="auto">
              <a:xfrm rot="10680000">
                <a:off x="5746" y="1704"/>
                <a:ext cx="292" cy="328"/>
                <a:chOff x="23" y="1793"/>
                <a:chExt cx="292" cy="328"/>
              </a:xfrm>
            </p:grpSpPr>
            <p:sp>
              <p:nvSpPr>
                <p:cNvPr id="15495" name="AutoShape 498"/>
                <p:cNvSpPr>
                  <a:spLocks noChangeArrowheads="1"/>
                </p:cNvSpPr>
                <p:nvPr/>
              </p:nvSpPr>
              <p:spPr bwMode="auto">
                <a:xfrm rot="-6300000">
                  <a:off x="82" y="1849"/>
                  <a:ext cx="273" cy="19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2057 w 21600"/>
                    <a:gd name="T13" fmla="*/ 2015 h 21600"/>
                    <a:gd name="T14" fmla="*/ 19543 w 21600"/>
                    <a:gd name="T15" fmla="*/ 19585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32" y="21600"/>
                      </a:lnTo>
                      <a:lnTo>
                        <a:pt x="21068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5496" name="AutoShape 499"/>
                <p:cNvSpPr>
                  <a:spLocks noChangeArrowheads="1"/>
                </p:cNvSpPr>
                <p:nvPr/>
              </p:nvSpPr>
              <p:spPr bwMode="auto">
                <a:xfrm rot="-6300000" flipH="1" flipV="1">
                  <a:off x="-60" y="1932"/>
                  <a:ext cx="272" cy="10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26 w 21600"/>
                    <a:gd name="T13" fmla="*/ 4483 h 21600"/>
                    <a:gd name="T14" fmla="*/ 17074 w 21600"/>
                    <a:gd name="T15" fmla="*/ 17117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5497" name="Line 500"/>
                <p:cNvSpPr>
                  <a:spLocks noChangeShapeType="1"/>
                </p:cNvSpPr>
                <p:nvPr/>
              </p:nvSpPr>
              <p:spPr bwMode="auto">
                <a:xfrm rot="15360000" flipV="1">
                  <a:off x="1" y="1969"/>
                  <a:ext cx="249" cy="0"/>
                </a:xfrm>
                <a:prstGeom prst="line">
                  <a:avLst/>
                </a:prstGeom>
                <a:noFill/>
                <a:ln w="19050">
                  <a:solidFill>
                    <a:srgbClr val="FFFF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498" name="Line 501"/>
                <p:cNvSpPr>
                  <a:spLocks noChangeShapeType="1"/>
                </p:cNvSpPr>
                <p:nvPr/>
              </p:nvSpPr>
              <p:spPr bwMode="auto">
                <a:xfrm rot="-6315307">
                  <a:off x="185" y="1919"/>
                  <a:ext cx="251" cy="0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prstDash val="lgDash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15473" name="AutoShape 502"/>
              <p:cNvSpPr>
                <a:spLocks noChangeArrowheads="1"/>
              </p:cNvSpPr>
              <p:nvPr/>
            </p:nvSpPr>
            <p:spPr bwMode="auto">
              <a:xfrm rot="-6283792">
                <a:off x="5883" y="2266"/>
                <a:ext cx="238" cy="21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087 w 21600"/>
                  <a:gd name="T13" fmla="*/ 2019 h 21600"/>
                  <a:gd name="T14" fmla="*/ 19513 w 21600"/>
                  <a:gd name="T15" fmla="*/ 1958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32" y="21600"/>
                    </a:lnTo>
                    <a:lnTo>
                      <a:pt x="21068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474" name="AutoShape 503"/>
              <p:cNvSpPr>
                <a:spLocks noChangeArrowheads="1"/>
              </p:cNvSpPr>
              <p:nvPr/>
            </p:nvSpPr>
            <p:spPr bwMode="auto">
              <a:xfrm rot="-6103792">
                <a:off x="5830" y="2039"/>
                <a:ext cx="238" cy="21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087 w 21600"/>
                  <a:gd name="T13" fmla="*/ 2100 h 21600"/>
                  <a:gd name="T14" fmla="*/ 19513 w 21600"/>
                  <a:gd name="T15" fmla="*/ 195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32" y="21600"/>
                    </a:lnTo>
                    <a:lnTo>
                      <a:pt x="21068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475" name="Line 504"/>
              <p:cNvSpPr>
                <a:spLocks noChangeShapeType="1"/>
              </p:cNvSpPr>
              <p:nvPr/>
            </p:nvSpPr>
            <p:spPr bwMode="auto">
              <a:xfrm rot="15376208" flipH="1">
                <a:off x="5771" y="2389"/>
                <a:ext cx="249" cy="0"/>
              </a:xfrm>
              <a:prstGeom prst="line">
                <a:avLst/>
              </a:prstGeom>
              <a:noFill/>
              <a:ln w="19050">
                <a:solidFill>
                  <a:srgbClr val="C0C0C0"/>
                </a:solidFill>
                <a:prstDash val="dash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76" name="Line 505"/>
              <p:cNvSpPr>
                <a:spLocks noChangeShapeType="1"/>
              </p:cNvSpPr>
              <p:nvPr/>
            </p:nvSpPr>
            <p:spPr bwMode="auto">
              <a:xfrm rot="9976208" flipV="1">
                <a:off x="5872" y="2259"/>
                <a:ext cx="204" cy="0"/>
              </a:xfrm>
              <a:prstGeom prst="line">
                <a:avLst/>
              </a:pr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77" name="AutoShape 506"/>
              <p:cNvSpPr>
                <a:spLocks noChangeArrowheads="1"/>
              </p:cNvSpPr>
              <p:nvPr/>
            </p:nvSpPr>
            <p:spPr bwMode="auto">
              <a:xfrm rot="4803900">
                <a:off x="5922" y="2107"/>
                <a:ext cx="211" cy="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1843 w 21600"/>
                  <a:gd name="T13" fmla="*/ 1964 h 21600"/>
                  <a:gd name="T14" fmla="*/ 19757 w 21600"/>
                  <a:gd name="T15" fmla="*/ 1963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23" y="21600"/>
                    </a:lnTo>
                    <a:lnTo>
                      <a:pt x="21477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478" name="Line 507"/>
              <p:cNvSpPr>
                <a:spLocks noChangeShapeType="1"/>
              </p:cNvSpPr>
              <p:nvPr/>
            </p:nvSpPr>
            <p:spPr bwMode="auto">
              <a:xfrm rot="10036208" flipV="1">
                <a:off x="5869" y="2244"/>
                <a:ext cx="199" cy="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grpSp>
            <p:nvGrpSpPr>
              <p:cNvPr id="15479" name="Group 508"/>
              <p:cNvGrpSpPr>
                <a:grpSpLocks/>
              </p:cNvGrpSpPr>
              <p:nvPr/>
            </p:nvGrpSpPr>
            <p:grpSpPr bwMode="auto">
              <a:xfrm>
                <a:off x="5549" y="1231"/>
                <a:ext cx="359" cy="461"/>
                <a:chOff x="5549" y="1231"/>
                <a:chExt cx="359" cy="461"/>
              </a:xfrm>
            </p:grpSpPr>
            <p:sp>
              <p:nvSpPr>
                <p:cNvPr id="15485" name="AutoShape 509"/>
                <p:cNvSpPr>
                  <a:spLocks noChangeArrowheads="1"/>
                </p:cNvSpPr>
                <p:nvPr/>
              </p:nvSpPr>
              <p:spPr bwMode="auto">
                <a:xfrm rot="4200000" flipV="1">
                  <a:off x="5666" y="1449"/>
                  <a:ext cx="238" cy="24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2269 w 21600"/>
                    <a:gd name="T13" fmla="*/ 2274 h 21600"/>
                    <a:gd name="T14" fmla="*/ 19331 w 21600"/>
                    <a:gd name="T15" fmla="*/ 19326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876" y="21600"/>
                      </a:lnTo>
                      <a:lnTo>
                        <a:pt x="20724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grpSp>
              <p:nvGrpSpPr>
                <p:cNvPr id="15486" name="Group 510"/>
                <p:cNvGrpSpPr>
                  <a:grpSpLocks/>
                </p:cNvGrpSpPr>
                <p:nvPr/>
              </p:nvGrpSpPr>
              <p:grpSpPr bwMode="auto">
                <a:xfrm>
                  <a:off x="5549" y="1231"/>
                  <a:ext cx="286" cy="262"/>
                  <a:chOff x="5549" y="1231"/>
                  <a:chExt cx="286" cy="262"/>
                </a:xfrm>
              </p:grpSpPr>
              <p:sp>
                <p:nvSpPr>
                  <p:cNvPr id="15491" name="AutoShape 511"/>
                  <p:cNvSpPr>
                    <a:spLocks noChangeArrowheads="1"/>
                  </p:cNvSpPr>
                  <p:nvPr/>
                </p:nvSpPr>
                <p:spPr bwMode="auto">
                  <a:xfrm rot="-6420000">
                    <a:off x="5585" y="1231"/>
                    <a:ext cx="249" cy="250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2082 w 21600"/>
                      <a:gd name="T13" fmla="*/ 2074 h 21600"/>
                      <a:gd name="T14" fmla="*/ 19518 w 21600"/>
                      <a:gd name="T15" fmla="*/ 19526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27" y="21600"/>
                        </a:lnTo>
                        <a:lnTo>
                          <a:pt x="21073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5492" name="Line 512"/>
                  <p:cNvSpPr>
                    <a:spLocks noChangeShapeType="1"/>
                  </p:cNvSpPr>
                  <p:nvPr/>
                </p:nvSpPr>
                <p:spPr bwMode="auto">
                  <a:xfrm rot="15180000" flipV="1">
                    <a:off x="5479" y="1383"/>
                    <a:ext cx="22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prstDash val="dash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15493" name="Line 513"/>
                  <p:cNvSpPr>
                    <a:spLocks noChangeShapeType="1"/>
                  </p:cNvSpPr>
                  <p:nvPr/>
                </p:nvSpPr>
                <p:spPr bwMode="auto">
                  <a:xfrm rot="9840000" flipV="1">
                    <a:off x="5559" y="1237"/>
                    <a:ext cx="228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15494" name="Line 514"/>
                  <p:cNvSpPr>
                    <a:spLocks noChangeShapeType="1"/>
                  </p:cNvSpPr>
                  <p:nvPr/>
                </p:nvSpPr>
                <p:spPr bwMode="auto">
                  <a:xfrm rot="9900000">
                    <a:off x="5549" y="1238"/>
                    <a:ext cx="248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15487" name="Group 515"/>
                <p:cNvGrpSpPr>
                  <a:grpSpLocks noChangeAspect="1"/>
                </p:cNvGrpSpPr>
                <p:nvPr/>
              </p:nvGrpSpPr>
              <p:grpSpPr bwMode="auto">
                <a:xfrm rot="10740000">
                  <a:off x="5630" y="1472"/>
                  <a:ext cx="227" cy="3"/>
                  <a:chOff x="64" y="2343"/>
                  <a:chExt cx="370" cy="7"/>
                </a:xfrm>
              </p:grpSpPr>
              <p:sp>
                <p:nvSpPr>
                  <p:cNvPr id="15489" name="Line 516"/>
                  <p:cNvSpPr>
                    <a:spLocks noChangeAspect="1" noChangeShapeType="1"/>
                  </p:cNvSpPr>
                  <p:nvPr/>
                </p:nvSpPr>
                <p:spPr bwMode="auto">
                  <a:xfrm rot="-1013760">
                    <a:off x="64" y="2348"/>
                    <a:ext cx="364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15490" name="Line 517"/>
                  <p:cNvSpPr>
                    <a:spLocks noChangeAspect="1" noChangeShapeType="1"/>
                  </p:cNvSpPr>
                  <p:nvPr/>
                </p:nvSpPr>
                <p:spPr bwMode="auto">
                  <a:xfrm rot="-1073760">
                    <a:off x="69" y="2343"/>
                    <a:ext cx="365" cy="7"/>
                  </a:xfrm>
                  <a:prstGeom prst="line">
                    <a:avLst/>
                  </a:prstGeom>
                  <a:noFill/>
                  <a:ln w="9525">
                    <a:solidFill>
                      <a:srgbClr val="0000FF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</p:grpSp>
            <p:sp>
              <p:nvSpPr>
                <p:cNvPr id="15488" name="Line 518"/>
                <p:cNvSpPr>
                  <a:spLocks noChangeShapeType="1"/>
                </p:cNvSpPr>
                <p:nvPr/>
              </p:nvSpPr>
              <p:spPr bwMode="auto">
                <a:xfrm rot="9726240">
                  <a:off x="5626" y="1465"/>
                  <a:ext cx="228" cy="0"/>
                </a:xfrm>
                <a:prstGeom prst="line">
                  <a:avLst/>
                </a:prstGeom>
                <a:noFill/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15480" name="AutoShape 519"/>
              <p:cNvSpPr>
                <a:spLocks noChangeAspect="1" noChangeArrowheads="1"/>
              </p:cNvSpPr>
              <p:nvPr/>
            </p:nvSpPr>
            <p:spPr bwMode="auto">
              <a:xfrm rot="4140000">
                <a:off x="5834" y="1824"/>
                <a:ext cx="90" cy="95"/>
              </a:xfrm>
              <a:prstGeom prst="upArrow">
                <a:avLst>
                  <a:gd name="adj1" fmla="val 36713"/>
                  <a:gd name="adj2" fmla="val 58388"/>
                </a:avLst>
              </a:prstGeom>
              <a:solidFill>
                <a:srgbClr val="FF99CC"/>
              </a:solidFill>
              <a:ln w="9525" cap="rnd">
                <a:solidFill>
                  <a:srgbClr val="0000FF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ja-JP" altLang="en-US"/>
              </a:p>
            </p:txBody>
          </p:sp>
          <p:sp>
            <p:nvSpPr>
              <p:cNvPr id="8712" name="AutoShape 520"/>
              <p:cNvSpPr>
                <a:spLocks noChangeAspect="1" noChangeArrowheads="1"/>
              </p:cNvSpPr>
              <p:nvPr/>
            </p:nvSpPr>
            <p:spPr bwMode="auto">
              <a:xfrm>
                <a:off x="5611" y="1342"/>
                <a:ext cx="73" cy="69"/>
              </a:xfrm>
              <a:prstGeom prst="star5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8713" name="AutoShape 521"/>
              <p:cNvSpPr>
                <a:spLocks noChangeAspect="1" noChangeArrowheads="1"/>
              </p:cNvSpPr>
              <p:nvPr/>
            </p:nvSpPr>
            <p:spPr bwMode="auto">
              <a:xfrm>
                <a:off x="5907" y="2345"/>
                <a:ext cx="73" cy="69"/>
              </a:xfrm>
              <a:prstGeom prst="star5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483" name="AutoShape 522"/>
              <p:cNvSpPr>
                <a:spLocks noChangeArrowheads="1"/>
              </p:cNvSpPr>
              <p:nvPr/>
            </p:nvSpPr>
            <p:spPr bwMode="auto">
              <a:xfrm rot="-6240000">
                <a:off x="6020" y="2866"/>
                <a:ext cx="52" cy="45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484" name="AutoShape 523"/>
              <p:cNvSpPr>
                <a:spLocks noChangeArrowheads="1"/>
              </p:cNvSpPr>
              <p:nvPr/>
            </p:nvSpPr>
            <p:spPr bwMode="auto">
              <a:xfrm rot="-6459008">
                <a:off x="5756" y="1877"/>
                <a:ext cx="52" cy="45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grpSp>
        <p:nvGrpSpPr>
          <p:cNvPr id="15364" name="Group 524"/>
          <p:cNvGrpSpPr>
            <a:grpSpLocks/>
          </p:cNvGrpSpPr>
          <p:nvPr/>
        </p:nvGrpSpPr>
        <p:grpSpPr bwMode="auto">
          <a:xfrm rot="10800000">
            <a:off x="19050" y="-1554163"/>
            <a:ext cx="9690100" cy="6446838"/>
            <a:chOff x="114" y="1231"/>
            <a:chExt cx="6104" cy="4061"/>
          </a:xfrm>
        </p:grpSpPr>
        <p:grpSp>
          <p:nvGrpSpPr>
            <p:cNvPr id="15367" name="Group 525"/>
            <p:cNvGrpSpPr>
              <a:grpSpLocks/>
            </p:cNvGrpSpPr>
            <p:nvPr/>
          </p:nvGrpSpPr>
          <p:grpSpPr bwMode="auto">
            <a:xfrm>
              <a:off x="114" y="1315"/>
              <a:ext cx="6104" cy="3977"/>
              <a:chOff x="126" y="1303"/>
              <a:chExt cx="6104" cy="3977"/>
            </a:xfrm>
          </p:grpSpPr>
          <p:sp>
            <p:nvSpPr>
              <p:cNvPr id="15419" name="Freeform 526" descr="80%"/>
              <p:cNvSpPr>
                <a:spLocks/>
              </p:cNvSpPr>
              <p:nvPr/>
            </p:nvSpPr>
            <p:spPr bwMode="auto">
              <a:xfrm rot="10800000">
                <a:off x="5163" y="3000"/>
                <a:ext cx="1067" cy="1151"/>
              </a:xfrm>
              <a:custGeom>
                <a:avLst/>
                <a:gdLst>
                  <a:gd name="T0" fmla="*/ 180 w 1067"/>
                  <a:gd name="T1" fmla="*/ 1151 h 1151"/>
                  <a:gd name="T2" fmla="*/ 0 w 1067"/>
                  <a:gd name="T3" fmla="*/ 207 h 1151"/>
                  <a:gd name="T4" fmla="*/ 989 w 1067"/>
                  <a:gd name="T5" fmla="*/ 0 h 1151"/>
                  <a:gd name="T6" fmla="*/ 1067 w 1067"/>
                  <a:gd name="T7" fmla="*/ 375 h 1151"/>
                  <a:gd name="T8" fmla="*/ 664 w 1067"/>
                  <a:gd name="T9" fmla="*/ 809 h 1151"/>
                  <a:gd name="T10" fmla="*/ 651 w 1067"/>
                  <a:gd name="T11" fmla="*/ 859 h 1151"/>
                  <a:gd name="T12" fmla="*/ 598 w 1067"/>
                  <a:gd name="T13" fmla="*/ 1043 h 11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67" h="1151">
                    <a:moveTo>
                      <a:pt x="180" y="1151"/>
                    </a:moveTo>
                    <a:lnTo>
                      <a:pt x="0" y="207"/>
                    </a:lnTo>
                    <a:lnTo>
                      <a:pt x="989" y="0"/>
                    </a:lnTo>
                    <a:lnTo>
                      <a:pt x="1067" y="375"/>
                    </a:lnTo>
                    <a:lnTo>
                      <a:pt x="664" y="809"/>
                    </a:lnTo>
                    <a:lnTo>
                      <a:pt x="651" y="859"/>
                    </a:lnTo>
                    <a:lnTo>
                      <a:pt x="598" y="1043"/>
                    </a:lnTo>
                  </a:path>
                </a:pathLst>
              </a:custGeom>
              <a:pattFill prst="pct80">
                <a:fgClr>
                  <a:srgbClr val="C0C0C0"/>
                </a:fgClr>
                <a:bgClr>
                  <a:schemeClr val="bg1"/>
                </a:bgClr>
              </a:pattFill>
              <a:ln w="9525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20" name="Rectangle 527"/>
              <p:cNvSpPr>
                <a:spLocks noChangeArrowheads="1"/>
              </p:cNvSpPr>
              <p:nvPr/>
            </p:nvSpPr>
            <p:spPr bwMode="auto">
              <a:xfrm rot="10020000">
                <a:off x="5548" y="2295"/>
                <a:ext cx="428" cy="749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421" name="Rectangle 528"/>
              <p:cNvSpPr>
                <a:spLocks noChangeArrowheads="1"/>
              </p:cNvSpPr>
              <p:nvPr/>
            </p:nvSpPr>
            <p:spPr bwMode="auto">
              <a:xfrm rot="-6172328">
                <a:off x="5809" y="2823"/>
                <a:ext cx="59" cy="418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pSp>
            <p:nvGrpSpPr>
              <p:cNvPr id="15422" name="Group 529"/>
              <p:cNvGrpSpPr>
                <a:grpSpLocks/>
              </p:cNvGrpSpPr>
              <p:nvPr/>
            </p:nvGrpSpPr>
            <p:grpSpPr bwMode="auto">
              <a:xfrm rot="10800000">
                <a:off x="126" y="1601"/>
                <a:ext cx="6102" cy="3679"/>
                <a:chOff x="-3" y="-982"/>
                <a:chExt cx="6102" cy="3679"/>
              </a:xfrm>
            </p:grpSpPr>
            <p:sp>
              <p:nvSpPr>
                <p:cNvPr id="15434" name="AutoShape 530"/>
                <p:cNvSpPr>
                  <a:spLocks noChangeAspect="1" noChangeArrowheads="1"/>
                </p:cNvSpPr>
                <p:nvPr/>
              </p:nvSpPr>
              <p:spPr bwMode="auto">
                <a:xfrm rot="4522136">
                  <a:off x="691" y="1713"/>
                  <a:ext cx="43" cy="38"/>
                </a:xfrm>
                <a:prstGeom prst="triangle">
                  <a:avLst>
                    <a:gd name="adj" fmla="val 50000"/>
                  </a:avLst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FF0000"/>
                      </a:solidFill>
                      <a:prstDash val="dash"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5435" name="Freeform 531"/>
                <p:cNvSpPr>
                  <a:spLocks noChangeAspect="1"/>
                </p:cNvSpPr>
                <p:nvPr/>
              </p:nvSpPr>
              <p:spPr bwMode="auto">
                <a:xfrm rot="9395471">
                  <a:off x="1052" y="1785"/>
                  <a:ext cx="957" cy="912"/>
                </a:xfrm>
                <a:custGeom>
                  <a:avLst/>
                  <a:gdLst>
                    <a:gd name="T0" fmla="*/ 1308 w 885"/>
                    <a:gd name="T1" fmla="*/ 1250 h 843"/>
                    <a:gd name="T2" fmla="*/ 0 w 885"/>
                    <a:gd name="T3" fmla="*/ 0 h 843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885" h="843">
                      <a:moveTo>
                        <a:pt x="885" y="843"/>
                      </a:moveTo>
                      <a:lnTo>
                        <a:pt x="0" y="0"/>
                      </a:lnTo>
                    </a:path>
                  </a:pathLst>
                </a:custGeom>
                <a:solidFill>
                  <a:srgbClr val="FFFFFF"/>
                </a:solidFill>
                <a:ln w="9525" cap="flat">
                  <a:solidFill>
                    <a:srgbClr val="0000FF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436" name="Freeform 532"/>
                <p:cNvSpPr>
                  <a:spLocks noChangeAspect="1"/>
                </p:cNvSpPr>
                <p:nvPr/>
              </p:nvSpPr>
              <p:spPr bwMode="auto">
                <a:xfrm rot="9120000">
                  <a:off x="1792" y="-982"/>
                  <a:ext cx="3689" cy="2011"/>
                </a:xfrm>
                <a:custGeom>
                  <a:avLst/>
                  <a:gdLst>
                    <a:gd name="T0" fmla="*/ 5040 w 3412"/>
                    <a:gd name="T1" fmla="*/ 2747 h 1860"/>
                    <a:gd name="T2" fmla="*/ 0 w 3412"/>
                    <a:gd name="T3" fmla="*/ 0 h 1860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3412" h="1860">
                      <a:moveTo>
                        <a:pt x="3412" y="18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437" name="Freeform 533"/>
                <p:cNvSpPr>
                  <a:spLocks noChangeAspect="1"/>
                </p:cNvSpPr>
                <p:nvPr/>
              </p:nvSpPr>
              <p:spPr bwMode="auto">
                <a:xfrm rot="9120000">
                  <a:off x="533" y="990"/>
                  <a:ext cx="189" cy="230"/>
                </a:xfrm>
                <a:custGeom>
                  <a:avLst/>
                  <a:gdLst>
                    <a:gd name="T0" fmla="*/ 0 w 175"/>
                    <a:gd name="T1" fmla="*/ 312 h 213"/>
                    <a:gd name="T2" fmla="*/ 257 w 175"/>
                    <a:gd name="T3" fmla="*/ 0 h 213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175" h="213">
                      <a:moveTo>
                        <a:pt x="0" y="213"/>
                      </a:moveTo>
                      <a:lnTo>
                        <a:pt x="175" y="0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FF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438" name="Line 534"/>
                <p:cNvSpPr>
                  <a:spLocks noChangeAspect="1" noChangeShapeType="1"/>
                </p:cNvSpPr>
                <p:nvPr/>
              </p:nvSpPr>
              <p:spPr bwMode="auto">
                <a:xfrm rot="20544547" flipH="1">
                  <a:off x="5948" y="193"/>
                  <a:ext cx="1" cy="76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439" name="Freeform 535"/>
                <p:cNvSpPr>
                  <a:spLocks noChangeAspect="1"/>
                </p:cNvSpPr>
                <p:nvPr/>
              </p:nvSpPr>
              <p:spPr bwMode="auto">
                <a:xfrm rot="-1055453">
                  <a:off x="774" y="1987"/>
                  <a:ext cx="125" cy="45"/>
                </a:xfrm>
                <a:custGeom>
                  <a:avLst/>
                  <a:gdLst>
                    <a:gd name="T0" fmla="*/ 0 w 105"/>
                    <a:gd name="T1" fmla="*/ 0 h 41"/>
                    <a:gd name="T2" fmla="*/ 77 w 105"/>
                    <a:gd name="T3" fmla="*/ 0 h 41"/>
                    <a:gd name="T4" fmla="*/ 251 w 105"/>
                    <a:gd name="T5" fmla="*/ 65 h 41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05" h="41">
                      <a:moveTo>
                        <a:pt x="0" y="0"/>
                      </a:moveTo>
                      <a:lnTo>
                        <a:pt x="33" y="0"/>
                      </a:lnTo>
                      <a:lnTo>
                        <a:pt x="105" y="41"/>
                      </a:lnTo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FF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440" name="Freeform 536"/>
                <p:cNvSpPr>
                  <a:spLocks noChangeAspect="1"/>
                </p:cNvSpPr>
                <p:nvPr/>
              </p:nvSpPr>
              <p:spPr bwMode="auto">
                <a:xfrm rot="9120000">
                  <a:off x="487" y="268"/>
                  <a:ext cx="1221" cy="425"/>
                </a:xfrm>
                <a:custGeom>
                  <a:avLst/>
                  <a:gdLst>
                    <a:gd name="T0" fmla="*/ 0 w 1129"/>
                    <a:gd name="T1" fmla="*/ 575 h 394"/>
                    <a:gd name="T2" fmla="*/ 1670 w 1129"/>
                    <a:gd name="T3" fmla="*/ 0 h 394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1129" h="394">
                      <a:moveTo>
                        <a:pt x="0" y="394"/>
                      </a:moveTo>
                      <a:lnTo>
                        <a:pt x="1129" y="0"/>
                      </a:ln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441" name="Arc 537"/>
                <p:cNvSpPr>
                  <a:spLocks noChangeAspect="1"/>
                </p:cNvSpPr>
                <p:nvPr/>
              </p:nvSpPr>
              <p:spPr bwMode="auto">
                <a:xfrm rot="20544547" flipV="1">
                  <a:off x="5784" y="291"/>
                  <a:ext cx="210" cy="20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5442" name="Arc 538"/>
                <p:cNvSpPr>
                  <a:spLocks noChangeAspect="1"/>
                </p:cNvSpPr>
                <p:nvPr/>
              </p:nvSpPr>
              <p:spPr bwMode="auto">
                <a:xfrm rot="-799922">
                  <a:off x="5700" y="26"/>
                  <a:ext cx="219" cy="203"/>
                </a:xfrm>
                <a:custGeom>
                  <a:avLst/>
                  <a:gdLst>
                    <a:gd name="T0" fmla="*/ 0 w 21600"/>
                    <a:gd name="T1" fmla="*/ 0 h 21253"/>
                    <a:gd name="T2" fmla="*/ 0 w 21600"/>
                    <a:gd name="T3" fmla="*/ 0 h 21253"/>
                    <a:gd name="T4" fmla="*/ 0 w 21600"/>
                    <a:gd name="T5" fmla="*/ 0 h 2125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253" fill="none" extrusionOk="0">
                      <a:moveTo>
                        <a:pt x="3853" y="-1"/>
                      </a:moveTo>
                      <a:cubicBezTo>
                        <a:pt x="14128" y="1862"/>
                        <a:pt x="21600" y="10809"/>
                        <a:pt x="21600" y="21253"/>
                      </a:cubicBezTo>
                    </a:path>
                    <a:path w="21600" h="21253" stroke="0" extrusionOk="0">
                      <a:moveTo>
                        <a:pt x="3853" y="-1"/>
                      </a:moveTo>
                      <a:cubicBezTo>
                        <a:pt x="14128" y="1862"/>
                        <a:pt x="21600" y="10809"/>
                        <a:pt x="21600" y="21253"/>
                      </a:cubicBezTo>
                      <a:lnTo>
                        <a:pt x="0" y="21253"/>
                      </a:lnTo>
                      <a:lnTo>
                        <a:pt x="3853" y="-1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5443" name="Freeform 539"/>
                <p:cNvSpPr>
                  <a:spLocks noChangeAspect="1"/>
                </p:cNvSpPr>
                <p:nvPr/>
              </p:nvSpPr>
              <p:spPr bwMode="auto">
                <a:xfrm rot="9395471">
                  <a:off x="1919" y="1329"/>
                  <a:ext cx="4143" cy="328"/>
                </a:xfrm>
                <a:custGeom>
                  <a:avLst/>
                  <a:gdLst>
                    <a:gd name="T0" fmla="*/ 5661 w 3832"/>
                    <a:gd name="T1" fmla="*/ 0 h 304"/>
                    <a:gd name="T2" fmla="*/ 0 w 3832"/>
                    <a:gd name="T3" fmla="*/ 445 h 304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3832" h="304">
                      <a:moveTo>
                        <a:pt x="3832" y="0"/>
                      </a:moveTo>
                      <a:lnTo>
                        <a:pt x="0" y="304"/>
                      </a:lnTo>
                    </a:path>
                  </a:pathLst>
                </a:custGeom>
                <a:solidFill>
                  <a:srgbClr val="FFFFFF"/>
                </a:solidFill>
                <a:ln w="9525" cap="flat">
                  <a:solidFill>
                    <a:srgbClr val="0000FF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444" name="Freeform 540"/>
                <p:cNvSpPr>
                  <a:spLocks noChangeAspect="1"/>
                </p:cNvSpPr>
                <p:nvPr/>
              </p:nvSpPr>
              <p:spPr bwMode="auto">
                <a:xfrm rot="9095471">
                  <a:off x="1965" y="1473"/>
                  <a:ext cx="4134" cy="207"/>
                </a:xfrm>
                <a:custGeom>
                  <a:avLst/>
                  <a:gdLst>
                    <a:gd name="T0" fmla="*/ 0 w 3824"/>
                    <a:gd name="T1" fmla="*/ 459 h 161"/>
                    <a:gd name="T2" fmla="*/ 74 w 3824"/>
                    <a:gd name="T3" fmla="*/ 0 h 161"/>
                    <a:gd name="T4" fmla="*/ 5546 w 3824"/>
                    <a:gd name="T5" fmla="*/ 98 h 161"/>
                    <a:gd name="T6" fmla="*/ 5646 w 3824"/>
                    <a:gd name="T7" fmla="*/ 566 h 16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824" h="161">
                      <a:moveTo>
                        <a:pt x="0" y="131"/>
                      </a:moveTo>
                      <a:lnTo>
                        <a:pt x="50" y="0"/>
                      </a:lnTo>
                      <a:lnTo>
                        <a:pt x="3756" y="28"/>
                      </a:lnTo>
                      <a:lnTo>
                        <a:pt x="3824" y="161"/>
                      </a:lnTo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445" name="Freeform 541"/>
                <p:cNvSpPr>
                  <a:spLocks noChangeAspect="1"/>
                </p:cNvSpPr>
                <p:nvPr/>
              </p:nvSpPr>
              <p:spPr bwMode="auto">
                <a:xfrm>
                  <a:off x="890" y="2006"/>
                  <a:ext cx="1259" cy="637"/>
                </a:xfrm>
                <a:custGeom>
                  <a:avLst/>
                  <a:gdLst>
                    <a:gd name="T0" fmla="*/ 1259 w 1259"/>
                    <a:gd name="T1" fmla="*/ 467 h 637"/>
                    <a:gd name="T2" fmla="*/ 1102 w 1259"/>
                    <a:gd name="T3" fmla="*/ 637 h 637"/>
                    <a:gd name="T4" fmla="*/ 102 w 1259"/>
                    <a:gd name="T5" fmla="*/ 277 h 637"/>
                    <a:gd name="T6" fmla="*/ 0 w 1259"/>
                    <a:gd name="T7" fmla="*/ 0 h 63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259" h="637">
                      <a:moveTo>
                        <a:pt x="1259" y="467"/>
                      </a:moveTo>
                      <a:lnTo>
                        <a:pt x="1102" y="637"/>
                      </a:lnTo>
                      <a:lnTo>
                        <a:pt x="102" y="27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446" name="Freeform 542"/>
                <p:cNvSpPr>
                  <a:spLocks noChangeAspect="1"/>
                </p:cNvSpPr>
                <p:nvPr/>
              </p:nvSpPr>
              <p:spPr bwMode="auto">
                <a:xfrm rot="-10740000">
                  <a:off x="150" y="1052"/>
                  <a:ext cx="446" cy="294"/>
                </a:xfrm>
                <a:custGeom>
                  <a:avLst/>
                  <a:gdLst>
                    <a:gd name="T0" fmla="*/ 529 w 417"/>
                    <a:gd name="T1" fmla="*/ 0 h 275"/>
                    <a:gd name="T2" fmla="*/ 583 w 417"/>
                    <a:gd name="T3" fmla="*/ 270 h 275"/>
                    <a:gd name="T4" fmla="*/ 80 w 417"/>
                    <a:gd name="T5" fmla="*/ 384 h 275"/>
                    <a:gd name="T6" fmla="*/ 0 w 417"/>
                    <a:gd name="T7" fmla="*/ 129 h 27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17" h="275">
                      <a:moveTo>
                        <a:pt x="379" y="0"/>
                      </a:moveTo>
                      <a:lnTo>
                        <a:pt x="417" y="195"/>
                      </a:lnTo>
                      <a:lnTo>
                        <a:pt x="57" y="275"/>
                      </a:lnTo>
                      <a:lnTo>
                        <a:pt x="0" y="93"/>
                      </a:lnTo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0C0C0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FF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447" name="Line 543"/>
                <p:cNvSpPr>
                  <a:spLocks noChangeAspect="1" noChangeShapeType="1"/>
                </p:cNvSpPr>
                <p:nvPr/>
              </p:nvSpPr>
              <p:spPr bwMode="auto">
                <a:xfrm rot="-679032">
                  <a:off x="242" y="1334"/>
                  <a:ext cx="2" cy="579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448" name="Line 544"/>
                <p:cNvSpPr>
                  <a:spLocks noChangeAspect="1" noChangeShapeType="1"/>
                </p:cNvSpPr>
                <p:nvPr/>
              </p:nvSpPr>
              <p:spPr bwMode="auto">
                <a:xfrm rot="9395471">
                  <a:off x="188" y="1259"/>
                  <a:ext cx="412" cy="80"/>
                </a:xfrm>
                <a:prstGeom prst="line">
                  <a:avLst/>
                </a:prstGeom>
                <a:noFill/>
                <a:ln w="38100">
                  <a:solidFill>
                    <a:srgbClr val="C0C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449" name="Line 545"/>
                <p:cNvSpPr>
                  <a:spLocks noChangeAspect="1" noChangeShapeType="1"/>
                </p:cNvSpPr>
                <p:nvPr/>
              </p:nvSpPr>
              <p:spPr bwMode="auto">
                <a:xfrm rot="20920968" flipH="1">
                  <a:off x="433" y="2265"/>
                  <a:ext cx="420" cy="41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450" name="Line 546"/>
                <p:cNvSpPr>
                  <a:spLocks noChangeAspect="1" noChangeShapeType="1"/>
                </p:cNvSpPr>
                <p:nvPr/>
              </p:nvSpPr>
              <p:spPr bwMode="auto">
                <a:xfrm rot="-679032" flipH="1" flipV="1">
                  <a:off x="795" y="2000"/>
                  <a:ext cx="27" cy="229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451" name="Freeform 547"/>
                <p:cNvSpPr>
                  <a:spLocks noChangeAspect="1"/>
                </p:cNvSpPr>
                <p:nvPr/>
              </p:nvSpPr>
              <p:spPr bwMode="auto">
                <a:xfrm rot="-6117327">
                  <a:off x="-23" y="1324"/>
                  <a:ext cx="243" cy="204"/>
                </a:xfrm>
                <a:custGeom>
                  <a:avLst/>
                  <a:gdLst>
                    <a:gd name="T0" fmla="*/ 0 w 225"/>
                    <a:gd name="T1" fmla="*/ 274 h 189"/>
                    <a:gd name="T2" fmla="*/ 164 w 225"/>
                    <a:gd name="T3" fmla="*/ 0 h 189"/>
                    <a:gd name="T4" fmla="*/ 330 w 225"/>
                    <a:gd name="T5" fmla="*/ 276 h 18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25" h="189">
                      <a:moveTo>
                        <a:pt x="0" y="187"/>
                      </a:moveTo>
                      <a:lnTo>
                        <a:pt x="112" y="0"/>
                      </a:lnTo>
                      <a:lnTo>
                        <a:pt x="225" y="189"/>
                      </a:lnTo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>
                      <a:solidFill>
                        <a:schemeClr val="tx1"/>
                      </a:solidFill>
                      <a:prstDash val="dashDot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452" name="Line 548"/>
                <p:cNvSpPr>
                  <a:spLocks noChangeAspect="1" noChangeShapeType="1"/>
                </p:cNvSpPr>
                <p:nvPr/>
              </p:nvSpPr>
              <p:spPr bwMode="auto">
                <a:xfrm rot="9395471" flipV="1">
                  <a:off x="329" y="1900"/>
                  <a:ext cx="24" cy="252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453" name="Line 549"/>
                <p:cNvSpPr>
                  <a:spLocks noChangeAspect="1" noChangeShapeType="1"/>
                </p:cNvSpPr>
                <p:nvPr/>
              </p:nvSpPr>
              <p:spPr bwMode="auto">
                <a:xfrm rot="9395471" flipV="1">
                  <a:off x="391" y="2119"/>
                  <a:ext cx="28" cy="231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454" name="Line 550"/>
                <p:cNvSpPr>
                  <a:spLocks noChangeAspect="1" noChangeShapeType="1"/>
                </p:cNvSpPr>
                <p:nvPr/>
              </p:nvSpPr>
              <p:spPr bwMode="auto">
                <a:xfrm rot="-679032">
                  <a:off x="203" y="1293"/>
                  <a:ext cx="1" cy="262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FFFFFF"/>
                      </a:solidFill>
                      <a:prstDash val="dashDot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15423" name="Rectangle 551"/>
              <p:cNvSpPr>
                <a:spLocks noChangeArrowheads="1"/>
              </p:cNvSpPr>
              <p:nvPr/>
            </p:nvSpPr>
            <p:spPr bwMode="auto">
              <a:xfrm rot="-6420000">
                <a:off x="5562" y="1831"/>
                <a:ext cx="59" cy="4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424" name="AutoShape 552"/>
              <p:cNvSpPr>
                <a:spLocks noChangeArrowheads="1"/>
              </p:cNvSpPr>
              <p:nvPr/>
            </p:nvSpPr>
            <p:spPr bwMode="auto">
              <a:xfrm rot="-780000">
                <a:off x="5666" y="3058"/>
                <a:ext cx="419" cy="2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629 w 21600"/>
                  <a:gd name="T13" fmla="*/ 2621 h 21600"/>
                  <a:gd name="T14" fmla="*/ 18971 w 21600"/>
                  <a:gd name="T15" fmla="*/ 1897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630" y="21600"/>
                    </a:lnTo>
                    <a:lnTo>
                      <a:pt x="1997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pct80">
                <a:fgClr>
                  <a:srgbClr val="C0C0C0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425" name="Line 553"/>
              <p:cNvSpPr>
                <a:spLocks noChangeShapeType="1"/>
              </p:cNvSpPr>
              <p:nvPr/>
            </p:nvSpPr>
            <p:spPr bwMode="auto">
              <a:xfrm rot="-780000">
                <a:off x="5635" y="3062"/>
                <a:ext cx="413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26" name="Line 554"/>
              <p:cNvSpPr>
                <a:spLocks noChangeShapeType="1"/>
              </p:cNvSpPr>
              <p:nvPr/>
            </p:nvSpPr>
            <p:spPr bwMode="auto">
              <a:xfrm rot="-1020000">
                <a:off x="5366" y="2031"/>
                <a:ext cx="451" cy="0"/>
              </a:xfrm>
              <a:prstGeom prst="line">
                <a:avLst/>
              </a:prstGeom>
              <a:noFill/>
              <a:ln w="11430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27" name="Rectangle 555"/>
              <p:cNvSpPr>
                <a:spLocks noChangeArrowheads="1"/>
              </p:cNvSpPr>
              <p:nvPr/>
            </p:nvSpPr>
            <p:spPr bwMode="auto">
              <a:xfrm rot="9780000">
                <a:off x="5276" y="1303"/>
                <a:ext cx="418" cy="78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428" name="Line 556"/>
              <p:cNvSpPr>
                <a:spLocks noChangeShapeType="1"/>
              </p:cNvSpPr>
              <p:nvPr/>
            </p:nvSpPr>
            <p:spPr bwMode="auto">
              <a:xfrm rot="20580000" flipV="1">
                <a:off x="5396" y="2068"/>
                <a:ext cx="404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29" name="Text Box 557"/>
              <p:cNvSpPr txBox="1">
                <a:spLocks noChangeArrowheads="1"/>
              </p:cNvSpPr>
              <p:nvPr/>
            </p:nvSpPr>
            <p:spPr bwMode="auto">
              <a:xfrm rot="-6595515">
                <a:off x="5182" y="1495"/>
                <a:ext cx="54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FF0000"/>
                    </a:solidFill>
                    <a:prstDash val="dash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algn="ctr" eaLnBrk="1" hangingPunct="1"/>
                <a:r>
                  <a:rPr lang="en-US" altLang="ja-JP" sz="2400">
                    <a:latin typeface="ＭＳ ゴシック" pitchFamily="49" charset="-128"/>
                    <a:ea typeface="ＭＳ ゴシック" pitchFamily="49" charset="-128"/>
                  </a:rPr>
                  <a:t>③-c</a:t>
                </a:r>
              </a:p>
            </p:txBody>
          </p:sp>
          <p:sp>
            <p:nvSpPr>
              <p:cNvPr id="15430" name="Text Box 558"/>
              <p:cNvSpPr txBox="1">
                <a:spLocks noChangeArrowheads="1"/>
              </p:cNvSpPr>
              <p:nvPr/>
            </p:nvSpPr>
            <p:spPr bwMode="auto">
              <a:xfrm rot="-1653129">
                <a:off x="1396" y="2633"/>
                <a:ext cx="145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ja-JP"/>
                  <a:t>Blade</a:t>
                </a:r>
                <a:endParaRPr lang="ja-JP" altLang="en-US"/>
              </a:p>
            </p:txBody>
          </p:sp>
          <p:grpSp>
            <p:nvGrpSpPr>
              <p:cNvPr id="15431" name="Group 559"/>
              <p:cNvGrpSpPr>
                <a:grpSpLocks/>
              </p:cNvGrpSpPr>
              <p:nvPr/>
            </p:nvGrpSpPr>
            <p:grpSpPr bwMode="auto">
              <a:xfrm rot="10800000">
                <a:off x="5332" y="2086"/>
                <a:ext cx="148" cy="328"/>
                <a:chOff x="751" y="1883"/>
                <a:chExt cx="148" cy="328"/>
              </a:xfrm>
            </p:grpSpPr>
            <p:sp>
              <p:nvSpPr>
                <p:cNvPr id="15432" name="Freeform 560"/>
                <p:cNvSpPr>
                  <a:spLocks/>
                </p:cNvSpPr>
                <p:nvPr/>
              </p:nvSpPr>
              <p:spPr bwMode="auto">
                <a:xfrm>
                  <a:off x="770" y="1883"/>
                  <a:ext cx="129" cy="328"/>
                </a:xfrm>
                <a:custGeom>
                  <a:avLst/>
                  <a:gdLst>
                    <a:gd name="T0" fmla="*/ 129 w 129"/>
                    <a:gd name="T1" fmla="*/ 123 h 328"/>
                    <a:gd name="T2" fmla="*/ 97 w 129"/>
                    <a:gd name="T3" fmla="*/ 0 h 328"/>
                    <a:gd name="T4" fmla="*/ 69 w 129"/>
                    <a:gd name="T5" fmla="*/ 328 h 328"/>
                    <a:gd name="T6" fmla="*/ 0 w 129"/>
                    <a:gd name="T7" fmla="*/ 75 h 3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29" h="328">
                      <a:moveTo>
                        <a:pt x="129" y="123"/>
                      </a:moveTo>
                      <a:lnTo>
                        <a:pt x="97" y="0"/>
                      </a:lnTo>
                      <a:lnTo>
                        <a:pt x="69" y="328"/>
                      </a:lnTo>
                      <a:lnTo>
                        <a:pt x="0" y="75"/>
                      </a:lnTo>
                    </a:path>
                  </a:pathLst>
                </a:custGeom>
                <a:solidFill>
                  <a:srgbClr val="FFFFFF"/>
                </a:solidFill>
                <a:ln w="9525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433" name="Line 561"/>
                <p:cNvSpPr>
                  <a:spLocks noChangeShapeType="1"/>
                </p:cNvSpPr>
                <p:nvPr/>
              </p:nvSpPr>
              <p:spPr bwMode="auto">
                <a:xfrm rot="503989">
                  <a:off x="751" y="1963"/>
                  <a:ext cx="103" cy="246"/>
                </a:xfrm>
                <a:prstGeom prst="line">
                  <a:avLst/>
                </a:prstGeom>
                <a:noFill/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</p:grpSp>
        <p:sp>
          <p:nvSpPr>
            <p:cNvPr id="15368" name="Rectangle 562"/>
            <p:cNvSpPr>
              <a:spLocks noChangeArrowheads="1"/>
            </p:cNvSpPr>
            <p:nvPr/>
          </p:nvSpPr>
          <p:spPr bwMode="auto">
            <a:xfrm rot="-6420000">
              <a:off x="5550" y="1844"/>
              <a:ext cx="59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369" name="Line 563"/>
            <p:cNvSpPr>
              <a:spLocks noChangeShapeType="1"/>
            </p:cNvSpPr>
            <p:nvPr/>
          </p:nvSpPr>
          <p:spPr bwMode="auto">
            <a:xfrm rot="-1020000">
              <a:off x="5354" y="2044"/>
              <a:ext cx="451" cy="0"/>
            </a:xfrm>
            <a:prstGeom prst="line">
              <a:avLst/>
            </a:prstGeom>
            <a:noFill/>
            <a:ln w="1143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70" name="Rectangle 564"/>
            <p:cNvSpPr>
              <a:spLocks noChangeArrowheads="1"/>
            </p:cNvSpPr>
            <p:nvPr/>
          </p:nvSpPr>
          <p:spPr bwMode="auto">
            <a:xfrm rot="9780000">
              <a:off x="5264" y="1316"/>
              <a:ext cx="418" cy="7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371" name="Line 565"/>
            <p:cNvSpPr>
              <a:spLocks noChangeShapeType="1"/>
            </p:cNvSpPr>
            <p:nvPr/>
          </p:nvSpPr>
          <p:spPr bwMode="auto">
            <a:xfrm rot="20580000" flipV="1">
              <a:off x="5384" y="2081"/>
              <a:ext cx="404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72" name="Text Box 566"/>
            <p:cNvSpPr txBox="1">
              <a:spLocks noChangeArrowheads="1"/>
            </p:cNvSpPr>
            <p:nvPr/>
          </p:nvSpPr>
          <p:spPr bwMode="auto">
            <a:xfrm rot="-6595515">
              <a:off x="5170" y="1508"/>
              <a:ext cx="5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FF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en-US" altLang="ja-JP" sz="2400">
                  <a:latin typeface="ＭＳ ゴシック" pitchFamily="49" charset="-128"/>
                  <a:ea typeface="ＭＳ ゴシック" pitchFamily="49" charset="-128"/>
                </a:rPr>
                <a:t>③-b</a:t>
              </a:r>
            </a:p>
          </p:txBody>
        </p:sp>
        <p:grpSp>
          <p:nvGrpSpPr>
            <p:cNvPr id="15373" name="Group 567"/>
            <p:cNvGrpSpPr>
              <a:grpSpLocks/>
            </p:cNvGrpSpPr>
            <p:nvPr/>
          </p:nvGrpSpPr>
          <p:grpSpPr bwMode="auto">
            <a:xfrm>
              <a:off x="5588" y="1369"/>
              <a:ext cx="499" cy="1558"/>
              <a:chOff x="5747" y="1509"/>
              <a:chExt cx="499" cy="1558"/>
            </a:xfrm>
          </p:grpSpPr>
          <p:sp>
            <p:nvSpPr>
              <p:cNvPr id="8760" name="AutoShape 568"/>
              <p:cNvSpPr>
                <a:spLocks noChangeAspect="1" noChangeArrowheads="1"/>
              </p:cNvSpPr>
              <p:nvPr/>
            </p:nvSpPr>
            <p:spPr bwMode="auto">
              <a:xfrm>
                <a:off x="6183" y="3008"/>
                <a:ext cx="73" cy="69"/>
              </a:xfrm>
              <a:prstGeom prst="star5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8761" name="AutoShape 569"/>
              <p:cNvSpPr>
                <a:spLocks noChangeAspect="1" noChangeArrowheads="1"/>
              </p:cNvSpPr>
              <p:nvPr/>
            </p:nvSpPr>
            <p:spPr bwMode="auto">
              <a:xfrm>
                <a:off x="5923" y="2008"/>
                <a:ext cx="73" cy="69"/>
              </a:xfrm>
              <a:prstGeom prst="star5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417" name="AutoShape 570"/>
              <p:cNvSpPr>
                <a:spLocks noChangeArrowheads="1"/>
              </p:cNvSpPr>
              <p:nvPr/>
            </p:nvSpPr>
            <p:spPr bwMode="auto">
              <a:xfrm rot="-6459008">
                <a:off x="6064" y="2501"/>
                <a:ext cx="52" cy="45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418" name="AutoShape 571"/>
              <p:cNvSpPr>
                <a:spLocks noChangeArrowheads="1"/>
              </p:cNvSpPr>
              <p:nvPr/>
            </p:nvSpPr>
            <p:spPr bwMode="auto">
              <a:xfrm rot="-6459008">
                <a:off x="5744" y="1512"/>
                <a:ext cx="52" cy="45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15374" name="Line 572"/>
            <p:cNvSpPr>
              <a:spLocks noChangeShapeType="1"/>
            </p:cNvSpPr>
            <p:nvPr/>
          </p:nvSpPr>
          <p:spPr bwMode="auto">
            <a:xfrm rot="9726240">
              <a:off x="5786" y="1962"/>
              <a:ext cx="354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5375" name="Group 573"/>
            <p:cNvGrpSpPr>
              <a:grpSpLocks/>
            </p:cNvGrpSpPr>
            <p:nvPr/>
          </p:nvGrpSpPr>
          <p:grpSpPr bwMode="auto">
            <a:xfrm rot="10800000">
              <a:off x="5320" y="2099"/>
              <a:ext cx="148" cy="328"/>
              <a:chOff x="751" y="1883"/>
              <a:chExt cx="148" cy="328"/>
            </a:xfrm>
          </p:grpSpPr>
          <p:sp>
            <p:nvSpPr>
              <p:cNvPr id="15413" name="Freeform 574"/>
              <p:cNvSpPr>
                <a:spLocks/>
              </p:cNvSpPr>
              <p:nvPr/>
            </p:nvSpPr>
            <p:spPr bwMode="auto">
              <a:xfrm>
                <a:off x="770" y="1883"/>
                <a:ext cx="129" cy="328"/>
              </a:xfrm>
              <a:custGeom>
                <a:avLst/>
                <a:gdLst>
                  <a:gd name="T0" fmla="*/ 129 w 129"/>
                  <a:gd name="T1" fmla="*/ 123 h 328"/>
                  <a:gd name="T2" fmla="*/ 97 w 129"/>
                  <a:gd name="T3" fmla="*/ 0 h 328"/>
                  <a:gd name="T4" fmla="*/ 69 w 129"/>
                  <a:gd name="T5" fmla="*/ 328 h 328"/>
                  <a:gd name="T6" fmla="*/ 0 w 129"/>
                  <a:gd name="T7" fmla="*/ 75 h 3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9" h="328">
                    <a:moveTo>
                      <a:pt x="129" y="123"/>
                    </a:moveTo>
                    <a:lnTo>
                      <a:pt x="97" y="0"/>
                    </a:lnTo>
                    <a:lnTo>
                      <a:pt x="69" y="328"/>
                    </a:lnTo>
                    <a:lnTo>
                      <a:pt x="0" y="75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14" name="Line 575"/>
              <p:cNvSpPr>
                <a:spLocks noChangeShapeType="1"/>
              </p:cNvSpPr>
              <p:nvPr/>
            </p:nvSpPr>
            <p:spPr bwMode="auto">
              <a:xfrm rot="503989">
                <a:off x="751" y="1963"/>
                <a:ext cx="103" cy="246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5376" name="Line 576"/>
            <p:cNvSpPr>
              <a:spLocks noChangeShapeType="1"/>
            </p:cNvSpPr>
            <p:nvPr/>
          </p:nvSpPr>
          <p:spPr bwMode="auto">
            <a:xfrm rot="20580000" flipV="1">
              <a:off x="5381" y="2081"/>
              <a:ext cx="404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77" name="Line 577"/>
            <p:cNvSpPr>
              <a:spLocks noChangeShapeType="1"/>
            </p:cNvSpPr>
            <p:nvPr/>
          </p:nvSpPr>
          <p:spPr bwMode="auto">
            <a:xfrm rot="-3600000" flipH="1" flipV="1">
              <a:off x="5607" y="3061"/>
              <a:ext cx="1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5378" name="Group 578"/>
            <p:cNvGrpSpPr>
              <a:grpSpLocks/>
            </p:cNvGrpSpPr>
            <p:nvPr/>
          </p:nvGrpSpPr>
          <p:grpSpPr bwMode="auto">
            <a:xfrm>
              <a:off x="5549" y="1231"/>
              <a:ext cx="651" cy="1801"/>
              <a:chOff x="5549" y="1231"/>
              <a:chExt cx="651" cy="1801"/>
            </a:xfrm>
          </p:grpSpPr>
          <p:sp>
            <p:nvSpPr>
              <p:cNvPr id="15379" name="Line 579"/>
              <p:cNvSpPr>
                <a:spLocks noChangeShapeType="1"/>
              </p:cNvSpPr>
              <p:nvPr/>
            </p:nvSpPr>
            <p:spPr bwMode="auto">
              <a:xfrm rot="4484693">
                <a:off x="5776" y="2393"/>
                <a:ext cx="251" cy="0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prstDash val="lgDash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380" name="AutoShape 580"/>
              <p:cNvSpPr>
                <a:spLocks noChangeArrowheads="1"/>
              </p:cNvSpPr>
              <p:nvPr/>
            </p:nvSpPr>
            <p:spPr bwMode="auto">
              <a:xfrm rot="-6060000">
                <a:off x="5982" y="2805"/>
                <a:ext cx="238" cy="17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087 w 21600"/>
                  <a:gd name="T13" fmla="*/ 2110 h 21600"/>
                  <a:gd name="T14" fmla="*/ 19513 w 21600"/>
                  <a:gd name="T15" fmla="*/ 1949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32" y="21600"/>
                    </a:lnTo>
                    <a:lnTo>
                      <a:pt x="21068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381" name="Line 581"/>
              <p:cNvSpPr>
                <a:spLocks noChangeShapeType="1"/>
              </p:cNvSpPr>
              <p:nvPr/>
            </p:nvSpPr>
            <p:spPr bwMode="auto">
              <a:xfrm rot="15600000" flipH="1">
                <a:off x="5888" y="2896"/>
                <a:ext cx="249" cy="0"/>
              </a:xfrm>
              <a:prstGeom prst="line">
                <a:avLst/>
              </a:prstGeom>
              <a:noFill/>
              <a:ln w="19050">
                <a:solidFill>
                  <a:srgbClr val="C0C0C0"/>
                </a:solidFill>
                <a:prstDash val="dash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382" name="AutoShape 582"/>
              <p:cNvSpPr>
                <a:spLocks noChangeAspect="1" noChangeArrowheads="1"/>
              </p:cNvSpPr>
              <p:nvPr/>
            </p:nvSpPr>
            <p:spPr bwMode="auto">
              <a:xfrm rot="4140000">
                <a:off x="5676" y="1305"/>
                <a:ext cx="90" cy="95"/>
              </a:xfrm>
              <a:prstGeom prst="upArrow">
                <a:avLst>
                  <a:gd name="adj1" fmla="val 36713"/>
                  <a:gd name="adj2" fmla="val 58388"/>
                </a:avLst>
              </a:prstGeom>
              <a:solidFill>
                <a:srgbClr val="FF99CC"/>
              </a:solidFill>
              <a:ln w="9525" cap="rnd">
                <a:solidFill>
                  <a:srgbClr val="0000FF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ja-JP" altLang="en-US"/>
              </a:p>
            </p:txBody>
          </p:sp>
          <p:grpSp>
            <p:nvGrpSpPr>
              <p:cNvPr id="15383" name="Group 583"/>
              <p:cNvGrpSpPr>
                <a:grpSpLocks/>
              </p:cNvGrpSpPr>
              <p:nvPr/>
            </p:nvGrpSpPr>
            <p:grpSpPr bwMode="auto">
              <a:xfrm rot="213185">
                <a:off x="6007" y="2743"/>
                <a:ext cx="193" cy="289"/>
                <a:chOff x="6047" y="2704"/>
                <a:chExt cx="193" cy="289"/>
              </a:xfrm>
            </p:grpSpPr>
            <p:sp>
              <p:nvSpPr>
                <p:cNvPr id="15411" name="AutoShape 584"/>
                <p:cNvSpPr>
                  <a:spLocks noChangeArrowheads="1"/>
                </p:cNvSpPr>
                <p:nvPr/>
              </p:nvSpPr>
              <p:spPr bwMode="auto">
                <a:xfrm rot="4500000">
                  <a:off x="6007" y="2744"/>
                  <a:ext cx="273" cy="19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2057 w 21600"/>
                    <a:gd name="T13" fmla="*/ 2015 h 21600"/>
                    <a:gd name="T14" fmla="*/ 19543 w 21600"/>
                    <a:gd name="T15" fmla="*/ 19585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32" y="21600"/>
                      </a:lnTo>
                      <a:lnTo>
                        <a:pt x="21068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5412" name="Line 585"/>
                <p:cNvSpPr>
                  <a:spLocks noChangeShapeType="1"/>
                </p:cNvSpPr>
                <p:nvPr/>
              </p:nvSpPr>
              <p:spPr bwMode="auto">
                <a:xfrm rot="4484693">
                  <a:off x="5926" y="2868"/>
                  <a:ext cx="251" cy="0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prstDash val="lgDash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5384" name="Group 586"/>
              <p:cNvGrpSpPr>
                <a:grpSpLocks/>
              </p:cNvGrpSpPr>
              <p:nvPr/>
            </p:nvGrpSpPr>
            <p:grpSpPr bwMode="auto">
              <a:xfrm rot="10680000">
                <a:off x="5746" y="1704"/>
                <a:ext cx="292" cy="328"/>
                <a:chOff x="23" y="1793"/>
                <a:chExt cx="292" cy="328"/>
              </a:xfrm>
            </p:grpSpPr>
            <p:sp>
              <p:nvSpPr>
                <p:cNvPr id="15407" name="AutoShape 587"/>
                <p:cNvSpPr>
                  <a:spLocks noChangeArrowheads="1"/>
                </p:cNvSpPr>
                <p:nvPr/>
              </p:nvSpPr>
              <p:spPr bwMode="auto">
                <a:xfrm rot="-6300000">
                  <a:off x="82" y="1849"/>
                  <a:ext cx="273" cy="19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2057 w 21600"/>
                    <a:gd name="T13" fmla="*/ 2015 h 21600"/>
                    <a:gd name="T14" fmla="*/ 19543 w 21600"/>
                    <a:gd name="T15" fmla="*/ 19585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32" y="21600"/>
                      </a:lnTo>
                      <a:lnTo>
                        <a:pt x="21068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5408" name="AutoShape 588"/>
                <p:cNvSpPr>
                  <a:spLocks noChangeArrowheads="1"/>
                </p:cNvSpPr>
                <p:nvPr/>
              </p:nvSpPr>
              <p:spPr bwMode="auto">
                <a:xfrm rot="-6300000" flipH="1" flipV="1">
                  <a:off x="-60" y="1932"/>
                  <a:ext cx="272" cy="10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26 w 21600"/>
                    <a:gd name="T13" fmla="*/ 4483 h 21600"/>
                    <a:gd name="T14" fmla="*/ 17074 w 21600"/>
                    <a:gd name="T15" fmla="*/ 17117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5409" name="Line 589"/>
                <p:cNvSpPr>
                  <a:spLocks noChangeShapeType="1"/>
                </p:cNvSpPr>
                <p:nvPr/>
              </p:nvSpPr>
              <p:spPr bwMode="auto">
                <a:xfrm rot="15360000" flipV="1">
                  <a:off x="1" y="1969"/>
                  <a:ext cx="249" cy="0"/>
                </a:xfrm>
                <a:prstGeom prst="line">
                  <a:avLst/>
                </a:prstGeom>
                <a:noFill/>
                <a:ln w="19050">
                  <a:solidFill>
                    <a:srgbClr val="FFFF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5410" name="Line 590"/>
                <p:cNvSpPr>
                  <a:spLocks noChangeShapeType="1"/>
                </p:cNvSpPr>
                <p:nvPr/>
              </p:nvSpPr>
              <p:spPr bwMode="auto">
                <a:xfrm rot="-6315307">
                  <a:off x="185" y="1919"/>
                  <a:ext cx="251" cy="0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prstDash val="lgDash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15385" name="AutoShape 591"/>
              <p:cNvSpPr>
                <a:spLocks noChangeArrowheads="1"/>
              </p:cNvSpPr>
              <p:nvPr/>
            </p:nvSpPr>
            <p:spPr bwMode="auto">
              <a:xfrm rot="-6283792">
                <a:off x="5883" y="2266"/>
                <a:ext cx="238" cy="21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087 w 21600"/>
                  <a:gd name="T13" fmla="*/ 2019 h 21600"/>
                  <a:gd name="T14" fmla="*/ 19513 w 21600"/>
                  <a:gd name="T15" fmla="*/ 1958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32" y="21600"/>
                    </a:lnTo>
                    <a:lnTo>
                      <a:pt x="21068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386" name="AutoShape 592"/>
              <p:cNvSpPr>
                <a:spLocks noChangeArrowheads="1"/>
              </p:cNvSpPr>
              <p:nvPr/>
            </p:nvSpPr>
            <p:spPr bwMode="auto">
              <a:xfrm rot="-6103792">
                <a:off x="5830" y="2039"/>
                <a:ext cx="238" cy="21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087 w 21600"/>
                  <a:gd name="T13" fmla="*/ 2100 h 21600"/>
                  <a:gd name="T14" fmla="*/ 19513 w 21600"/>
                  <a:gd name="T15" fmla="*/ 195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32" y="21600"/>
                    </a:lnTo>
                    <a:lnTo>
                      <a:pt x="21068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387" name="Line 593"/>
              <p:cNvSpPr>
                <a:spLocks noChangeShapeType="1"/>
              </p:cNvSpPr>
              <p:nvPr/>
            </p:nvSpPr>
            <p:spPr bwMode="auto">
              <a:xfrm rot="15376208" flipH="1">
                <a:off x="5771" y="2389"/>
                <a:ext cx="249" cy="0"/>
              </a:xfrm>
              <a:prstGeom prst="line">
                <a:avLst/>
              </a:prstGeom>
              <a:noFill/>
              <a:ln w="19050">
                <a:solidFill>
                  <a:srgbClr val="C0C0C0"/>
                </a:solidFill>
                <a:prstDash val="dash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388" name="Line 594"/>
              <p:cNvSpPr>
                <a:spLocks noChangeShapeType="1"/>
              </p:cNvSpPr>
              <p:nvPr/>
            </p:nvSpPr>
            <p:spPr bwMode="auto">
              <a:xfrm rot="9976208" flipV="1">
                <a:off x="5872" y="2259"/>
                <a:ext cx="204" cy="0"/>
              </a:xfrm>
              <a:prstGeom prst="line">
                <a:avLst/>
              </a:pr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389" name="AutoShape 595"/>
              <p:cNvSpPr>
                <a:spLocks noChangeArrowheads="1"/>
              </p:cNvSpPr>
              <p:nvPr/>
            </p:nvSpPr>
            <p:spPr bwMode="auto">
              <a:xfrm rot="4803900">
                <a:off x="5922" y="2107"/>
                <a:ext cx="211" cy="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1843 w 21600"/>
                  <a:gd name="T13" fmla="*/ 1964 h 21600"/>
                  <a:gd name="T14" fmla="*/ 19757 w 21600"/>
                  <a:gd name="T15" fmla="*/ 1963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23" y="21600"/>
                    </a:lnTo>
                    <a:lnTo>
                      <a:pt x="21477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390" name="Line 596"/>
              <p:cNvSpPr>
                <a:spLocks noChangeShapeType="1"/>
              </p:cNvSpPr>
              <p:nvPr/>
            </p:nvSpPr>
            <p:spPr bwMode="auto">
              <a:xfrm rot="10036208" flipV="1">
                <a:off x="5869" y="2244"/>
                <a:ext cx="199" cy="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grpSp>
            <p:nvGrpSpPr>
              <p:cNvPr id="15391" name="Group 597"/>
              <p:cNvGrpSpPr>
                <a:grpSpLocks/>
              </p:cNvGrpSpPr>
              <p:nvPr/>
            </p:nvGrpSpPr>
            <p:grpSpPr bwMode="auto">
              <a:xfrm>
                <a:off x="5549" y="1231"/>
                <a:ext cx="359" cy="461"/>
                <a:chOff x="5549" y="1231"/>
                <a:chExt cx="359" cy="461"/>
              </a:xfrm>
            </p:grpSpPr>
            <p:sp>
              <p:nvSpPr>
                <p:cNvPr id="15397" name="AutoShape 598"/>
                <p:cNvSpPr>
                  <a:spLocks noChangeArrowheads="1"/>
                </p:cNvSpPr>
                <p:nvPr/>
              </p:nvSpPr>
              <p:spPr bwMode="auto">
                <a:xfrm rot="4200000" flipV="1">
                  <a:off x="5666" y="1449"/>
                  <a:ext cx="238" cy="24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2269 w 21600"/>
                    <a:gd name="T13" fmla="*/ 2274 h 21600"/>
                    <a:gd name="T14" fmla="*/ 19331 w 21600"/>
                    <a:gd name="T15" fmla="*/ 19326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876" y="21600"/>
                      </a:lnTo>
                      <a:lnTo>
                        <a:pt x="20724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grpSp>
              <p:nvGrpSpPr>
                <p:cNvPr id="15398" name="Group 599"/>
                <p:cNvGrpSpPr>
                  <a:grpSpLocks/>
                </p:cNvGrpSpPr>
                <p:nvPr/>
              </p:nvGrpSpPr>
              <p:grpSpPr bwMode="auto">
                <a:xfrm>
                  <a:off x="5549" y="1231"/>
                  <a:ext cx="286" cy="262"/>
                  <a:chOff x="5549" y="1231"/>
                  <a:chExt cx="286" cy="262"/>
                </a:xfrm>
              </p:grpSpPr>
              <p:sp>
                <p:nvSpPr>
                  <p:cNvPr id="15403" name="AutoShape 600"/>
                  <p:cNvSpPr>
                    <a:spLocks noChangeArrowheads="1"/>
                  </p:cNvSpPr>
                  <p:nvPr/>
                </p:nvSpPr>
                <p:spPr bwMode="auto">
                  <a:xfrm rot="-6420000">
                    <a:off x="5585" y="1231"/>
                    <a:ext cx="249" cy="250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2082 w 21600"/>
                      <a:gd name="T13" fmla="*/ 2074 h 21600"/>
                      <a:gd name="T14" fmla="*/ 19518 w 21600"/>
                      <a:gd name="T15" fmla="*/ 19526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27" y="21600"/>
                        </a:lnTo>
                        <a:lnTo>
                          <a:pt x="21073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F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5404" name="Line 601"/>
                  <p:cNvSpPr>
                    <a:spLocks noChangeShapeType="1"/>
                  </p:cNvSpPr>
                  <p:nvPr/>
                </p:nvSpPr>
                <p:spPr bwMode="auto">
                  <a:xfrm rot="15180000" flipV="1">
                    <a:off x="5479" y="1383"/>
                    <a:ext cx="22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prstDash val="dash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15405" name="Line 602"/>
                  <p:cNvSpPr>
                    <a:spLocks noChangeShapeType="1"/>
                  </p:cNvSpPr>
                  <p:nvPr/>
                </p:nvSpPr>
                <p:spPr bwMode="auto">
                  <a:xfrm rot="9840000" flipV="1">
                    <a:off x="5559" y="1237"/>
                    <a:ext cx="228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15406" name="Line 603"/>
                  <p:cNvSpPr>
                    <a:spLocks noChangeShapeType="1"/>
                  </p:cNvSpPr>
                  <p:nvPr/>
                </p:nvSpPr>
                <p:spPr bwMode="auto">
                  <a:xfrm rot="9900000">
                    <a:off x="5549" y="1238"/>
                    <a:ext cx="248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15399" name="Group 604"/>
                <p:cNvGrpSpPr>
                  <a:grpSpLocks noChangeAspect="1"/>
                </p:cNvGrpSpPr>
                <p:nvPr/>
              </p:nvGrpSpPr>
              <p:grpSpPr bwMode="auto">
                <a:xfrm rot="10740000">
                  <a:off x="5630" y="1472"/>
                  <a:ext cx="227" cy="3"/>
                  <a:chOff x="64" y="2343"/>
                  <a:chExt cx="370" cy="7"/>
                </a:xfrm>
              </p:grpSpPr>
              <p:sp>
                <p:nvSpPr>
                  <p:cNvPr id="15401" name="Line 605"/>
                  <p:cNvSpPr>
                    <a:spLocks noChangeAspect="1" noChangeShapeType="1"/>
                  </p:cNvSpPr>
                  <p:nvPr/>
                </p:nvSpPr>
                <p:spPr bwMode="auto">
                  <a:xfrm rot="-1013760">
                    <a:off x="64" y="2348"/>
                    <a:ext cx="364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15402" name="Line 606"/>
                  <p:cNvSpPr>
                    <a:spLocks noChangeAspect="1" noChangeShapeType="1"/>
                  </p:cNvSpPr>
                  <p:nvPr/>
                </p:nvSpPr>
                <p:spPr bwMode="auto">
                  <a:xfrm rot="-1073760">
                    <a:off x="69" y="2343"/>
                    <a:ext cx="365" cy="7"/>
                  </a:xfrm>
                  <a:prstGeom prst="line">
                    <a:avLst/>
                  </a:prstGeom>
                  <a:noFill/>
                  <a:ln w="9525">
                    <a:solidFill>
                      <a:srgbClr val="0000FF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</p:grpSp>
            <p:sp>
              <p:nvSpPr>
                <p:cNvPr id="15400" name="Line 607"/>
                <p:cNvSpPr>
                  <a:spLocks noChangeShapeType="1"/>
                </p:cNvSpPr>
                <p:nvPr/>
              </p:nvSpPr>
              <p:spPr bwMode="auto">
                <a:xfrm rot="9726240">
                  <a:off x="5626" y="1465"/>
                  <a:ext cx="228" cy="0"/>
                </a:xfrm>
                <a:prstGeom prst="line">
                  <a:avLst/>
                </a:prstGeom>
                <a:noFill/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15392" name="AutoShape 608"/>
              <p:cNvSpPr>
                <a:spLocks noChangeAspect="1" noChangeArrowheads="1"/>
              </p:cNvSpPr>
              <p:nvPr/>
            </p:nvSpPr>
            <p:spPr bwMode="auto">
              <a:xfrm rot="4140000">
                <a:off x="5834" y="1824"/>
                <a:ext cx="90" cy="95"/>
              </a:xfrm>
              <a:prstGeom prst="upArrow">
                <a:avLst>
                  <a:gd name="adj1" fmla="val 36713"/>
                  <a:gd name="adj2" fmla="val 58388"/>
                </a:avLst>
              </a:prstGeom>
              <a:solidFill>
                <a:srgbClr val="CCFFFF"/>
              </a:solidFill>
              <a:ln w="9525" cap="rnd">
                <a:solidFill>
                  <a:srgbClr val="0000FF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ja-JP" altLang="en-US"/>
              </a:p>
            </p:txBody>
          </p:sp>
          <p:sp>
            <p:nvSpPr>
              <p:cNvPr id="8801" name="AutoShape 609"/>
              <p:cNvSpPr>
                <a:spLocks noChangeAspect="1" noChangeArrowheads="1"/>
              </p:cNvSpPr>
              <p:nvPr/>
            </p:nvSpPr>
            <p:spPr bwMode="auto">
              <a:xfrm>
                <a:off x="5616" y="1342"/>
                <a:ext cx="73" cy="69"/>
              </a:xfrm>
              <a:prstGeom prst="star5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8802" name="AutoShape 610"/>
              <p:cNvSpPr>
                <a:spLocks noChangeAspect="1" noChangeArrowheads="1"/>
              </p:cNvSpPr>
              <p:nvPr/>
            </p:nvSpPr>
            <p:spPr bwMode="auto">
              <a:xfrm>
                <a:off x="5917" y="2345"/>
                <a:ext cx="73" cy="69"/>
              </a:xfrm>
              <a:prstGeom prst="star5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395" name="AutoShape 611"/>
              <p:cNvSpPr>
                <a:spLocks noChangeArrowheads="1"/>
              </p:cNvSpPr>
              <p:nvPr/>
            </p:nvSpPr>
            <p:spPr bwMode="auto">
              <a:xfrm rot="-6240000">
                <a:off x="6020" y="2866"/>
                <a:ext cx="52" cy="45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396" name="AutoShape 612"/>
              <p:cNvSpPr>
                <a:spLocks noChangeArrowheads="1"/>
              </p:cNvSpPr>
              <p:nvPr/>
            </p:nvSpPr>
            <p:spPr bwMode="auto">
              <a:xfrm rot="-6459008">
                <a:off x="5756" y="1877"/>
                <a:ext cx="52" cy="45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sp>
        <p:nvSpPr>
          <p:cNvPr id="15365" name="Line 156"/>
          <p:cNvSpPr>
            <a:spLocks noChangeShapeType="1"/>
          </p:cNvSpPr>
          <p:nvPr/>
        </p:nvSpPr>
        <p:spPr bwMode="auto">
          <a:xfrm rot="9060000">
            <a:off x="-647700" y="3313113"/>
            <a:ext cx="11209338" cy="2413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15366" name="Picture 18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4150" y="6538913"/>
            <a:ext cx="774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9001125" y="1349375"/>
            <a:ext cx="882650" cy="16256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b="1">
              <a:solidFill>
                <a:srgbClr val="000000"/>
              </a:solidFill>
            </a:endParaRPr>
          </a:p>
        </p:txBody>
      </p:sp>
      <p:sp>
        <p:nvSpPr>
          <p:cNvPr id="16387" name="Freeform 3"/>
          <p:cNvSpPr>
            <a:spLocks/>
          </p:cNvSpPr>
          <p:nvPr/>
        </p:nvSpPr>
        <p:spPr bwMode="auto">
          <a:xfrm>
            <a:off x="15875" y="1327150"/>
            <a:ext cx="2193925" cy="1608138"/>
          </a:xfrm>
          <a:custGeom>
            <a:avLst/>
            <a:gdLst>
              <a:gd name="T0" fmla="*/ 2147483647 w 1346"/>
              <a:gd name="T1" fmla="*/ 2147483647 h 971"/>
              <a:gd name="T2" fmla="*/ 2147483647 w 1346"/>
              <a:gd name="T3" fmla="*/ 2147483647 h 971"/>
              <a:gd name="T4" fmla="*/ 2147483647 w 1346"/>
              <a:gd name="T5" fmla="*/ 2147483647 h 971"/>
              <a:gd name="T6" fmla="*/ 2147483647 w 1346"/>
              <a:gd name="T7" fmla="*/ 2147483647 h 971"/>
              <a:gd name="T8" fmla="*/ 0 w 1346"/>
              <a:gd name="T9" fmla="*/ 2147483647 h 971"/>
              <a:gd name="T10" fmla="*/ 2147483647 w 1346"/>
              <a:gd name="T11" fmla="*/ 0 h 971"/>
              <a:gd name="T12" fmla="*/ 2147483647 w 1346"/>
              <a:gd name="T13" fmla="*/ 2147483647 h 97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46" h="971">
                <a:moveTo>
                  <a:pt x="1346" y="8"/>
                </a:moveTo>
                <a:lnTo>
                  <a:pt x="517" y="958"/>
                </a:lnTo>
                <a:lnTo>
                  <a:pt x="4" y="971"/>
                </a:lnTo>
                <a:lnTo>
                  <a:pt x="3" y="808"/>
                </a:lnTo>
                <a:lnTo>
                  <a:pt x="0" y="318"/>
                </a:lnTo>
                <a:lnTo>
                  <a:pt x="3" y="0"/>
                </a:lnTo>
                <a:lnTo>
                  <a:pt x="1346" y="8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2479675" y="4946650"/>
            <a:ext cx="6383338" cy="1806575"/>
          </a:xfrm>
          <a:prstGeom prst="wedgeRectCallout">
            <a:avLst>
              <a:gd name="adj1" fmla="val -54176"/>
              <a:gd name="adj2" fmla="val 22671"/>
            </a:avLst>
          </a:prstGeom>
          <a:solidFill>
            <a:srgbClr val="FFFFFF"/>
          </a:solidFill>
          <a:ln w="1905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ja-JP">
              <a:solidFill>
                <a:srgbClr val="000000"/>
              </a:solidFill>
            </a:endParaRPr>
          </a:p>
        </p:txBody>
      </p:sp>
      <p:sp>
        <p:nvSpPr>
          <p:cNvPr id="16389" name="Line 6"/>
          <p:cNvSpPr>
            <a:spLocks noChangeShapeType="1"/>
          </p:cNvSpPr>
          <p:nvPr/>
        </p:nvSpPr>
        <p:spPr bwMode="auto">
          <a:xfrm>
            <a:off x="9891713" y="25400"/>
            <a:ext cx="0" cy="48434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6390" name="Group 8"/>
          <p:cNvGrpSpPr>
            <a:grpSpLocks/>
          </p:cNvGrpSpPr>
          <p:nvPr/>
        </p:nvGrpSpPr>
        <p:grpSpPr bwMode="auto">
          <a:xfrm>
            <a:off x="1614488" y="5921375"/>
            <a:ext cx="600075" cy="522288"/>
            <a:chOff x="1728" y="240"/>
            <a:chExt cx="1104" cy="960"/>
          </a:xfrm>
        </p:grpSpPr>
        <p:sp>
          <p:nvSpPr>
            <p:cNvPr id="16463" name="Oval 9"/>
            <p:cNvSpPr>
              <a:spLocks noChangeArrowheads="1"/>
            </p:cNvSpPr>
            <p:nvPr/>
          </p:nvSpPr>
          <p:spPr bwMode="auto">
            <a:xfrm>
              <a:off x="1728" y="432"/>
              <a:ext cx="528" cy="52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b="1">
                <a:solidFill>
                  <a:srgbClr val="000000"/>
                </a:solidFill>
              </a:endParaRPr>
            </a:p>
          </p:txBody>
        </p:sp>
        <p:sp>
          <p:nvSpPr>
            <p:cNvPr id="16464" name="Oval 10"/>
            <p:cNvSpPr>
              <a:spLocks noChangeArrowheads="1"/>
            </p:cNvSpPr>
            <p:nvPr/>
          </p:nvSpPr>
          <p:spPr bwMode="auto">
            <a:xfrm>
              <a:off x="2256" y="528"/>
              <a:ext cx="432" cy="43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b="1">
                <a:solidFill>
                  <a:srgbClr val="000000"/>
                </a:solidFill>
              </a:endParaRPr>
            </a:p>
          </p:txBody>
        </p:sp>
        <p:sp>
          <p:nvSpPr>
            <p:cNvPr id="16465" name="Oval 11"/>
            <p:cNvSpPr>
              <a:spLocks noChangeArrowheads="1"/>
            </p:cNvSpPr>
            <p:nvPr/>
          </p:nvSpPr>
          <p:spPr bwMode="auto">
            <a:xfrm>
              <a:off x="1728" y="528"/>
              <a:ext cx="240" cy="24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b="1">
                <a:solidFill>
                  <a:srgbClr val="000000"/>
                </a:solidFill>
              </a:endParaRPr>
            </a:p>
          </p:txBody>
        </p:sp>
        <p:sp>
          <p:nvSpPr>
            <p:cNvPr id="16466" name="Oval 12"/>
            <p:cNvSpPr>
              <a:spLocks noChangeArrowheads="1"/>
            </p:cNvSpPr>
            <p:nvPr/>
          </p:nvSpPr>
          <p:spPr bwMode="auto">
            <a:xfrm>
              <a:off x="2256" y="624"/>
              <a:ext cx="192" cy="192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b="1">
                <a:solidFill>
                  <a:srgbClr val="000000"/>
                </a:solidFill>
              </a:endParaRPr>
            </a:p>
          </p:txBody>
        </p:sp>
        <p:sp>
          <p:nvSpPr>
            <p:cNvPr id="16467" name="AutoShape 13"/>
            <p:cNvSpPr>
              <a:spLocks noChangeArrowheads="1"/>
            </p:cNvSpPr>
            <p:nvPr/>
          </p:nvSpPr>
          <p:spPr bwMode="auto">
            <a:xfrm rot="5400000">
              <a:off x="2112" y="1008"/>
              <a:ext cx="192" cy="192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b="1">
                <a:solidFill>
                  <a:srgbClr val="000000"/>
                </a:solidFill>
              </a:endParaRPr>
            </a:p>
          </p:txBody>
        </p:sp>
        <p:sp>
          <p:nvSpPr>
            <p:cNvPr id="16468" name="Arc 14"/>
            <p:cNvSpPr>
              <a:spLocks/>
            </p:cNvSpPr>
            <p:nvPr/>
          </p:nvSpPr>
          <p:spPr bwMode="auto">
            <a:xfrm>
              <a:off x="1728" y="240"/>
              <a:ext cx="528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469" name="Arc 15"/>
            <p:cNvSpPr>
              <a:spLocks/>
            </p:cNvSpPr>
            <p:nvPr/>
          </p:nvSpPr>
          <p:spPr bwMode="auto">
            <a:xfrm flipH="1">
              <a:off x="2352" y="384"/>
              <a:ext cx="480" cy="48"/>
            </a:xfrm>
            <a:custGeom>
              <a:avLst/>
              <a:gdLst>
                <a:gd name="T0" fmla="*/ 0 w 40922"/>
                <a:gd name="T1" fmla="*/ 0 h 21600"/>
                <a:gd name="T2" fmla="*/ 0 w 40922"/>
                <a:gd name="T3" fmla="*/ 0 h 21600"/>
                <a:gd name="T4" fmla="*/ 0 w 40922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922" h="21600" fill="none" extrusionOk="0">
                  <a:moveTo>
                    <a:pt x="-1" y="11944"/>
                  </a:moveTo>
                  <a:cubicBezTo>
                    <a:pt x="3657" y="4624"/>
                    <a:pt x="11138" y="-1"/>
                    <a:pt x="19322" y="0"/>
                  </a:cubicBezTo>
                  <a:cubicBezTo>
                    <a:pt x="31251" y="0"/>
                    <a:pt x="40922" y="9670"/>
                    <a:pt x="40922" y="21600"/>
                  </a:cubicBezTo>
                </a:path>
                <a:path w="40922" h="21600" stroke="0" extrusionOk="0">
                  <a:moveTo>
                    <a:pt x="-1" y="11944"/>
                  </a:moveTo>
                  <a:cubicBezTo>
                    <a:pt x="3657" y="4624"/>
                    <a:pt x="11138" y="-1"/>
                    <a:pt x="19322" y="0"/>
                  </a:cubicBezTo>
                  <a:cubicBezTo>
                    <a:pt x="31251" y="0"/>
                    <a:pt x="40922" y="9670"/>
                    <a:pt x="40922" y="21600"/>
                  </a:cubicBezTo>
                  <a:lnTo>
                    <a:pt x="19322" y="21600"/>
                  </a:lnTo>
                  <a:lnTo>
                    <a:pt x="-1" y="11944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91" name="Rectangle 16"/>
          <p:cNvSpPr>
            <a:spLocks noChangeArrowheads="1"/>
          </p:cNvSpPr>
          <p:nvPr/>
        </p:nvSpPr>
        <p:spPr bwMode="auto">
          <a:xfrm>
            <a:off x="2505075" y="4995863"/>
            <a:ext cx="303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400" b="1">
                <a:solidFill>
                  <a:srgbClr val="FF0000"/>
                </a:solidFill>
              </a:rPr>
              <a:t>Friction Gear Gauge [1:1 scale]</a:t>
            </a:r>
          </a:p>
        </p:txBody>
      </p:sp>
      <p:sp>
        <p:nvSpPr>
          <p:cNvPr id="16392" name="Rectangle 18"/>
          <p:cNvSpPr>
            <a:spLocks noChangeArrowheads="1"/>
          </p:cNvSpPr>
          <p:nvPr/>
        </p:nvSpPr>
        <p:spPr bwMode="auto">
          <a:xfrm>
            <a:off x="15875" y="26988"/>
            <a:ext cx="9869488" cy="133032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b="1">
              <a:solidFill>
                <a:srgbClr val="000000"/>
              </a:solidFill>
            </a:endParaRPr>
          </a:p>
        </p:txBody>
      </p:sp>
      <p:grpSp>
        <p:nvGrpSpPr>
          <p:cNvPr id="16393" name="Group 19"/>
          <p:cNvGrpSpPr>
            <a:grpSpLocks/>
          </p:cNvGrpSpPr>
          <p:nvPr/>
        </p:nvGrpSpPr>
        <p:grpSpPr bwMode="auto">
          <a:xfrm rot="10800000">
            <a:off x="6484938" y="4960938"/>
            <a:ext cx="2409825" cy="647700"/>
            <a:chOff x="4396" y="1231"/>
            <a:chExt cx="1223" cy="329"/>
          </a:xfrm>
        </p:grpSpPr>
        <p:pic>
          <p:nvPicPr>
            <p:cNvPr id="16458" name="Picture 2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9" y="1319"/>
              <a:ext cx="475" cy="1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459" name="Picture 21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8" y="1320"/>
              <a:ext cx="262" cy="2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460" name="Rectangle 22"/>
            <p:cNvSpPr>
              <a:spLocks noChangeArrowheads="1"/>
            </p:cNvSpPr>
            <p:nvPr/>
          </p:nvSpPr>
          <p:spPr bwMode="auto">
            <a:xfrm rot="10800000">
              <a:off x="4396" y="1444"/>
              <a:ext cx="957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ja-JP" sz="900">
                  <a:solidFill>
                    <a:srgbClr val="990033"/>
                  </a:solidFill>
                  <a:ea typeface="HG丸ｺﾞｼｯｸM-PRO" pitchFamily="50" charset="-128"/>
                </a:rPr>
                <a:t>Kobe City College of Technology</a:t>
              </a:r>
              <a:r>
                <a:rPr lang="en-US" altLang="ja-JP" sz="900">
                  <a:solidFill>
                    <a:srgbClr val="990033"/>
                  </a:solidFill>
                  <a:latin typeface="HG丸ｺﾞｼｯｸM-PRO" pitchFamily="50" charset="-128"/>
                  <a:ea typeface="HG丸ｺﾞｼｯｸM-PRO" pitchFamily="50" charset="-128"/>
                </a:rPr>
                <a:t> </a:t>
              </a:r>
            </a:p>
          </p:txBody>
        </p:sp>
        <p:sp>
          <p:nvSpPr>
            <p:cNvPr id="16461" name="Rectangle 23"/>
            <p:cNvSpPr>
              <a:spLocks noChangeArrowheads="1"/>
            </p:cNvSpPr>
            <p:nvPr/>
          </p:nvSpPr>
          <p:spPr bwMode="auto">
            <a:xfrm rot="10800000">
              <a:off x="4639" y="1231"/>
              <a:ext cx="980" cy="1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800">
                  <a:solidFill>
                    <a:srgbClr val="990033"/>
                  </a:solidFill>
                </a:rPr>
                <a:t>http://www.kobe-kosen.ac.jp/~waseda/</a:t>
              </a:r>
            </a:p>
          </p:txBody>
        </p:sp>
        <p:sp>
          <p:nvSpPr>
            <p:cNvPr id="16462" name="Rectangle 24"/>
            <p:cNvSpPr>
              <a:spLocks noChangeArrowheads="1"/>
            </p:cNvSpPr>
            <p:nvPr/>
          </p:nvSpPr>
          <p:spPr bwMode="auto">
            <a:xfrm rot="10800000">
              <a:off x="4960" y="1309"/>
              <a:ext cx="382" cy="1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800">
                  <a:solidFill>
                    <a:srgbClr val="990033"/>
                  </a:solidFill>
                </a:rPr>
                <a:t>Designed by</a:t>
              </a:r>
            </a:p>
          </p:txBody>
        </p:sp>
      </p:grpSp>
      <p:sp>
        <p:nvSpPr>
          <p:cNvPr id="16394" name="AutoShape 27"/>
          <p:cNvSpPr>
            <a:spLocks noChangeArrowheads="1"/>
          </p:cNvSpPr>
          <p:nvPr/>
        </p:nvSpPr>
        <p:spPr bwMode="auto">
          <a:xfrm flipH="1">
            <a:off x="3489325" y="5703888"/>
            <a:ext cx="4038600" cy="90487"/>
          </a:xfrm>
          <a:prstGeom prst="flowChartDelay">
            <a:avLst/>
          </a:prstGeom>
          <a:gradFill rotWithShape="1">
            <a:gsLst>
              <a:gs pos="0">
                <a:srgbClr val="CC3300"/>
              </a:gs>
              <a:gs pos="50000">
                <a:srgbClr val="FFCC00"/>
              </a:gs>
              <a:gs pos="100000">
                <a:srgbClr val="CC3300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b="1">
              <a:solidFill>
                <a:srgbClr val="000000"/>
              </a:solidFill>
            </a:endParaRPr>
          </a:p>
        </p:txBody>
      </p:sp>
      <p:sp>
        <p:nvSpPr>
          <p:cNvPr id="16395" name="AutoShape 28"/>
          <p:cNvSpPr>
            <a:spLocks noChangeArrowheads="1"/>
          </p:cNvSpPr>
          <p:nvPr/>
        </p:nvSpPr>
        <p:spPr bwMode="auto">
          <a:xfrm rot="5400000">
            <a:off x="7431881" y="5342732"/>
            <a:ext cx="728663" cy="381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15 w 21600"/>
              <a:gd name="T13" fmla="*/ 4515 h 21600"/>
              <a:gd name="T14" fmla="*/ 17085 w 21600"/>
              <a:gd name="T15" fmla="*/ 1708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29" y="21600"/>
                </a:lnTo>
                <a:lnTo>
                  <a:pt x="16171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6" name="Oval 29"/>
          <p:cNvSpPr>
            <a:spLocks noChangeAspect="1" noChangeArrowheads="1"/>
          </p:cNvSpPr>
          <p:nvPr/>
        </p:nvSpPr>
        <p:spPr bwMode="auto">
          <a:xfrm>
            <a:off x="7607300" y="5595938"/>
            <a:ext cx="306388" cy="306387"/>
          </a:xfrm>
          <a:prstGeom prst="ellipse">
            <a:avLst/>
          </a:prstGeom>
          <a:gradFill rotWithShape="1">
            <a:gsLst>
              <a:gs pos="0">
                <a:srgbClr val="7600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b="1">
              <a:solidFill>
                <a:srgbClr val="000000"/>
              </a:solidFill>
            </a:endParaRPr>
          </a:p>
        </p:txBody>
      </p:sp>
      <p:sp>
        <p:nvSpPr>
          <p:cNvPr id="16397" name="Oval 30"/>
          <p:cNvSpPr>
            <a:spLocks noChangeAspect="1" noChangeArrowheads="1"/>
          </p:cNvSpPr>
          <p:nvPr/>
        </p:nvSpPr>
        <p:spPr bwMode="auto">
          <a:xfrm>
            <a:off x="7721600" y="5707063"/>
            <a:ext cx="90488" cy="90487"/>
          </a:xfrm>
          <a:prstGeom prst="ellipse">
            <a:avLst/>
          </a:prstGeom>
          <a:solidFill>
            <a:srgbClr val="FFCC00"/>
          </a:solidFill>
          <a:ln w="19050">
            <a:solidFill>
              <a:srgbClr val="99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b="1">
              <a:solidFill>
                <a:srgbClr val="000000"/>
              </a:solidFill>
            </a:endParaRPr>
          </a:p>
        </p:txBody>
      </p:sp>
      <p:sp>
        <p:nvSpPr>
          <p:cNvPr id="16398" name="Rectangle 31"/>
          <p:cNvSpPr>
            <a:spLocks noChangeArrowheads="1"/>
          </p:cNvSpPr>
          <p:nvPr/>
        </p:nvSpPr>
        <p:spPr bwMode="auto">
          <a:xfrm>
            <a:off x="6351588" y="5594350"/>
            <a:ext cx="684212" cy="306388"/>
          </a:xfrm>
          <a:prstGeom prst="rect">
            <a:avLst/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b="1">
              <a:solidFill>
                <a:srgbClr val="000000"/>
              </a:solidFill>
            </a:endParaRPr>
          </a:p>
        </p:txBody>
      </p:sp>
      <p:sp>
        <p:nvSpPr>
          <p:cNvPr id="16399" name="Line 32"/>
          <p:cNvSpPr>
            <a:spLocks noChangeShapeType="1"/>
          </p:cNvSpPr>
          <p:nvPr/>
        </p:nvSpPr>
        <p:spPr bwMode="auto">
          <a:xfrm>
            <a:off x="6919913" y="5592763"/>
            <a:ext cx="827087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400" name="Line 33"/>
          <p:cNvSpPr>
            <a:spLocks noChangeShapeType="1"/>
          </p:cNvSpPr>
          <p:nvPr/>
        </p:nvSpPr>
        <p:spPr bwMode="auto">
          <a:xfrm>
            <a:off x="6919913" y="5905500"/>
            <a:ext cx="839787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401" name="Text Box 34"/>
          <p:cNvSpPr txBox="1">
            <a:spLocks noChangeArrowheads="1"/>
          </p:cNvSpPr>
          <p:nvPr/>
        </p:nvSpPr>
        <p:spPr bwMode="auto">
          <a:xfrm>
            <a:off x="5024438" y="6488113"/>
            <a:ext cx="35290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000" b="1">
                <a:solidFill>
                  <a:srgbClr val="000000"/>
                </a:solidFill>
              </a:rPr>
              <a:t>Cotton swab polypropylene (PP) shaft</a:t>
            </a:r>
          </a:p>
        </p:txBody>
      </p:sp>
      <p:sp>
        <p:nvSpPr>
          <p:cNvPr id="16402" name="Text Box 35"/>
          <p:cNvSpPr txBox="1">
            <a:spLocks noChangeArrowheads="1"/>
          </p:cNvSpPr>
          <p:nvPr/>
        </p:nvSpPr>
        <p:spPr bwMode="auto">
          <a:xfrm>
            <a:off x="7185025" y="5984875"/>
            <a:ext cx="1728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000" b="1">
                <a:solidFill>
                  <a:srgbClr val="000000"/>
                </a:solidFill>
              </a:rPr>
              <a:t>Turn (Roll) the </a:t>
            </a:r>
            <a:r>
              <a:rPr lang="en-US" altLang="en-US" sz="1000" b="1">
                <a:solidFill>
                  <a:srgbClr val="000000"/>
                </a:solidFill>
              </a:rPr>
              <a:t>insulating tape</a:t>
            </a:r>
            <a:r>
              <a:rPr lang="en-US" altLang="ja-JP" sz="1000" b="1">
                <a:solidFill>
                  <a:srgbClr val="000000"/>
                </a:solidFill>
              </a:rPr>
              <a:t> to each shaft</a:t>
            </a:r>
          </a:p>
        </p:txBody>
      </p:sp>
      <p:sp>
        <p:nvSpPr>
          <p:cNvPr id="16403" name="Line 36"/>
          <p:cNvSpPr>
            <a:spLocks noChangeShapeType="1"/>
          </p:cNvSpPr>
          <p:nvPr/>
        </p:nvSpPr>
        <p:spPr bwMode="auto">
          <a:xfrm>
            <a:off x="2978150" y="6111875"/>
            <a:ext cx="2589213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404" name="Oval 37"/>
          <p:cNvSpPr>
            <a:spLocks noChangeAspect="1" noChangeArrowheads="1"/>
          </p:cNvSpPr>
          <p:nvPr/>
        </p:nvSpPr>
        <p:spPr bwMode="auto">
          <a:xfrm>
            <a:off x="2606675" y="5400675"/>
            <a:ext cx="719138" cy="719138"/>
          </a:xfrm>
          <a:prstGeom prst="ellipse">
            <a:avLst/>
          </a:prstGeom>
          <a:gradFill rotWithShape="1">
            <a:gsLst>
              <a:gs pos="0">
                <a:srgbClr val="7600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b="1">
              <a:solidFill>
                <a:srgbClr val="000000"/>
              </a:solidFill>
            </a:endParaRPr>
          </a:p>
        </p:txBody>
      </p:sp>
      <p:sp>
        <p:nvSpPr>
          <p:cNvPr id="16405" name="Oval 38"/>
          <p:cNvSpPr>
            <a:spLocks noChangeAspect="1" noChangeArrowheads="1"/>
          </p:cNvSpPr>
          <p:nvPr/>
        </p:nvSpPr>
        <p:spPr bwMode="auto">
          <a:xfrm>
            <a:off x="2914650" y="5703888"/>
            <a:ext cx="90488" cy="90487"/>
          </a:xfrm>
          <a:prstGeom prst="ellipse">
            <a:avLst/>
          </a:prstGeom>
          <a:gradFill rotWithShape="1">
            <a:gsLst>
              <a:gs pos="0">
                <a:srgbClr val="FFCC00"/>
              </a:gs>
              <a:gs pos="100000">
                <a:srgbClr val="765E00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99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b="1">
              <a:solidFill>
                <a:srgbClr val="000000"/>
              </a:solidFill>
            </a:endParaRPr>
          </a:p>
        </p:txBody>
      </p:sp>
      <p:sp>
        <p:nvSpPr>
          <p:cNvPr id="16406" name="Rectangle 39"/>
          <p:cNvSpPr>
            <a:spLocks noChangeArrowheads="1"/>
          </p:cNvSpPr>
          <p:nvPr/>
        </p:nvSpPr>
        <p:spPr bwMode="auto">
          <a:xfrm>
            <a:off x="5232400" y="5394325"/>
            <a:ext cx="684213" cy="717550"/>
          </a:xfrm>
          <a:prstGeom prst="rect">
            <a:avLst/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b="1">
              <a:solidFill>
                <a:srgbClr val="000000"/>
              </a:solidFill>
            </a:endParaRPr>
          </a:p>
        </p:txBody>
      </p:sp>
      <p:grpSp>
        <p:nvGrpSpPr>
          <p:cNvPr id="16407" name="Group 40"/>
          <p:cNvGrpSpPr>
            <a:grpSpLocks/>
          </p:cNvGrpSpPr>
          <p:nvPr/>
        </p:nvGrpSpPr>
        <p:grpSpPr bwMode="auto">
          <a:xfrm>
            <a:off x="3879850" y="5827713"/>
            <a:ext cx="1414463" cy="863600"/>
            <a:chOff x="568" y="3029"/>
            <a:chExt cx="891" cy="544"/>
          </a:xfrm>
        </p:grpSpPr>
        <p:sp>
          <p:nvSpPr>
            <p:cNvPr id="16456" name="Rectangle 41"/>
            <p:cNvSpPr>
              <a:spLocks noChangeArrowheads="1"/>
            </p:cNvSpPr>
            <p:nvPr/>
          </p:nvSpPr>
          <p:spPr bwMode="auto">
            <a:xfrm>
              <a:off x="919" y="3283"/>
              <a:ext cx="540" cy="4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b="1">
                <a:solidFill>
                  <a:srgbClr val="000000"/>
                </a:solidFill>
              </a:endParaRPr>
            </a:p>
          </p:txBody>
        </p:sp>
        <p:sp>
          <p:nvSpPr>
            <p:cNvPr id="183338" name="Rectangle 42"/>
            <p:cNvSpPr>
              <a:spLocks noChangeArrowheads="1"/>
            </p:cNvSpPr>
            <p:nvPr/>
          </p:nvSpPr>
          <p:spPr bwMode="auto">
            <a:xfrm rot="-5400000">
              <a:off x="636" y="2961"/>
              <a:ext cx="544" cy="680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shade val="50196"/>
                    <a:invGamma/>
                  </a:schemeClr>
                </a:gs>
                <a:gs pos="50000">
                  <a:schemeClr val="bg2"/>
                </a:gs>
                <a:gs pos="100000">
                  <a:schemeClr val="bg2">
                    <a:gamma/>
                    <a:shade val="50196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>
                <a:defRPr/>
              </a:pPr>
              <a:endParaRPr lang="en-US" altLang="ja-JP" sz="1200">
                <a:solidFill>
                  <a:srgbClr val="000000"/>
                </a:solidFill>
              </a:endParaRPr>
            </a:p>
            <a:p>
              <a:pPr algn="ctr">
                <a:defRPr/>
              </a:pPr>
              <a:r>
                <a:rPr lang="en-US" altLang="ja-JP" sz="1200">
                  <a:solidFill>
                    <a:srgbClr val="000000"/>
                  </a:solidFill>
                </a:rPr>
                <a:t>XGM-RA</a:t>
              </a:r>
            </a:p>
            <a:p>
              <a:pPr algn="ctr">
                <a:defRPr/>
              </a:pPr>
              <a:r>
                <a:rPr lang="en-US" altLang="ja-JP" sz="1200">
                  <a:solidFill>
                    <a:srgbClr val="000000"/>
                  </a:solidFill>
                </a:rPr>
                <a:t>GENEMOTOR</a:t>
              </a:r>
            </a:p>
          </p:txBody>
        </p:sp>
      </p:grpSp>
      <p:sp>
        <p:nvSpPr>
          <p:cNvPr id="16408" name="Line 43"/>
          <p:cNvSpPr>
            <a:spLocks noChangeShapeType="1"/>
          </p:cNvSpPr>
          <p:nvPr/>
        </p:nvSpPr>
        <p:spPr bwMode="auto">
          <a:xfrm>
            <a:off x="5913438" y="6165850"/>
            <a:ext cx="2159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409" name="Line 44"/>
          <p:cNvSpPr>
            <a:spLocks noChangeShapeType="1"/>
          </p:cNvSpPr>
          <p:nvPr/>
        </p:nvSpPr>
        <p:spPr bwMode="auto">
          <a:xfrm>
            <a:off x="5919788" y="6351588"/>
            <a:ext cx="2159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410" name="Line 45"/>
          <p:cNvSpPr>
            <a:spLocks noChangeShapeType="1"/>
          </p:cNvSpPr>
          <p:nvPr/>
        </p:nvSpPr>
        <p:spPr bwMode="auto">
          <a:xfrm flipV="1">
            <a:off x="5195888" y="6337300"/>
            <a:ext cx="6350" cy="198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411" name="Line 46"/>
          <p:cNvSpPr>
            <a:spLocks noChangeShapeType="1"/>
          </p:cNvSpPr>
          <p:nvPr/>
        </p:nvSpPr>
        <p:spPr bwMode="auto">
          <a:xfrm>
            <a:off x="2978150" y="5399088"/>
            <a:ext cx="2614613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412" name="Freeform 47"/>
          <p:cNvSpPr>
            <a:spLocks/>
          </p:cNvSpPr>
          <p:nvPr/>
        </p:nvSpPr>
        <p:spPr bwMode="auto">
          <a:xfrm flipH="1" flipV="1">
            <a:off x="3368675" y="5661025"/>
            <a:ext cx="144463" cy="98425"/>
          </a:xfrm>
          <a:custGeom>
            <a:avLst/>
            <a:gdLst>
              <a:gd name="T0" fmla="*/ 2147483647 w 190"/>
              <a:gd name="T1" fmla="*/ 2147483647 h 517"/>
              <a:gd name="T2" fmla="*/ 2147483647 w 190"/>
              <a:gd name="T3" fmla="*/ 2147483647 h 517"/>
              <a:gd name="T4" fmla="*/ 2147483647 w 190"/>
              <a:gd name="T5" fmla="*/ 2147483647 h 517"/>
              <a:gd name="T6" fmla="*/ 0 w 190"/>
              <a:gd name="T7" fmla="*/ 0 h 51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0" h="517">
                <a:moveTo>
                  <a:pt x="133" y="517"/>
                </a:moveTo>
                <a:lnTo>
                  <a:pt x="173" y="331"/>
                </a:lnTo>
                <a:lnTo>
                  <a:pt x="190" y="209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6413" name="Group 48"/>
          <p:cNvGrpSpPr>
            <a:grpSpLocks/>
          </p:cNvGrpSpPr>
          <p:nvPr/>
        </p:nvGrpSpPr>
        <p:grpSpPr bwMode="auto">
          <a:xfrm>
            <a:off x="5191125" y="6167438"/>
            <a:ext cx="731838" cy="179387"/>
            <a:chOff x="1727" y="3975"/>
            <a:chExt cx="461" cy="113"/>
          </a:xfrm>
        </p:grpSpPr>
        <p:sp>
          <p:nvSpPr>
            <p:cNvPr id="183345" name="Rectangle 49"/>
            <p:cNvSpPr>
              <a:spLocks noChangeArrowheads="1"/>
            </p:cNvSpPr>
            <p:nvPr/>
          </p:nvSpPr>
          <p:spPr bwMode="auto">
            <a:xfrm>
              <a:off x="1727" y="4007"/>
              <a:ext cx="453" cy="57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ja-JP" altLang="en-US" b="1">
                <a:solidFill>
                  <a:srgbClr val="000000"/>
                </a:solidFill>
              </a:endParaRPr>
            </a:p>
          </p:txBody>
        </p:sp>
        <p:sp>
          <p:nvSpPr>
            <p:cNvPr id="16455" name="Rectangle 50"/>
            <p:cNvSpPr>
              <a:spLocks noChangeArrowheads="1"/>
            </p:cNvSpPr>
            <p:nvPr/>
          </p:nvSpPr>
          <p:spPr bwMode="auto">
            <a:xfrm>
              <a:off x="1757" y="3975"/>
              <a:ext cx="431" cy="113"/>
            </a:xfrm>
            <a:prstGeom prst="rect">
              <a:avLst/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b="1">
                <a:solidFill>
                  <a:srgbClr val="000000"/>
                </a:solidFill>
              </a:endParaRPr>
            </a:p>
          </p:txBody>
        </p:sp>
      </p:grpSp>
      <p:sp>
        <p:nvSpPr>
          <p:cNvPr id="16414" name="Oval 51"/>
          <p:cNvSpPr>
            <a:spLocks noChangeAspect="1" noChangeArrowheads="1"/>
          </p:cNvSpPr>
          <p:nvPr/>
        </p:nvSpPr>
        <p:spPr bwMode="auto">
          <a:xfrm>
            <a:off x="6045200" y="6169025"/>
            <a:ext cx="179388" cy="179388"/>
          </a:xfrm>
          <a:prstGeom prst="ellipse">
            <a:avLst/>
          </a:prstGeom>
          <a:gradFill rotWithShape="1">
            <a:gsLst>
              <a:gs pos="0">
                <a:srgbClr val="7600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b="1">
              <a:solidFill>
                <a:srgbClr val="000000"/>
              </a:solidFill>
            </a:endParaRPr>
          </a:p>
        </p:txBody>
      </p:sp>
      <p:sp>
        <p:nvSpPr>
          <p:cNvPr id="16415" name="Oval 52"/>
          <p:cNvSpPr>
            <a:spLocks noChangeAspect="1" noChangeArrowheads="1"/>
          </p:cNvSpPr>
          <p:nvPr/>
        </p:nvSpPr>
        <p:spPr bwMode="auto">
          <a:xfrm>
            <a:off x="6091238" y="6213475"/>
            <a:ext cx="90487" cy="90488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b="1">
              <a:solidFill>
                <a:srgbClr val="000000"/>
              </a:solidFill>
            </a:endParaRPr>
          </a:p>
        </p:txBody>
      </p:sp>
      <p:sp>
        <p:nvSpPr>
          <p:cNvPr id="16416" name="Text Box 53"/>
          <p:cNvSpPr txBox="1">
            <a:spLocks noChangeArrowheads="1"/>
          </p:cNvSpPr>
          <p:nvPr/>
        </p:nvSpPr>
        <p:spPr bwMode="auto">
          <a:xfrm>
            <a:off x="3800475" y="5348288"/>
            <a:ext cx="11842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000" b="1">
                <a:solidFill>
                  <a:srgbClr val="000000"/>
                </a:solidFill>
              </a:rPr>
              <a:t>Drinking straw</a:t>
            </a:r>
          </a:p>
        </p:txBody>
      </p:sp>
      <p:sp>
        <p:nvSpPr>
          <p:cNvPr id="16417" name="Line 54"/>
          <p:cNvSpPr>
            <a:spLocks noChangeShapeType="1"/>
          </p:cNvSpPr>
          <p:nvPr/>
        </p:nvSpPr>
        <p:spPr bwMode="auto">
          <a:xfrm>
            <a:off x="4791075" y="5524500"/>
            <a:ext cx="21590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418" name="Rectangle 55"/>
          <p:cNvSpPr>
            <a:spLocks noChangeArrowheads="1"/>
          </p:cNvSpPr>
          <p:nvPr/>
        </p:nvSpPr>
        <p:spPr bwMode="auto">
          <a:xfrm>
            <a:off x="5022850" y="5634038"/>
            <a:ext cx="158750" cy="227012"/>
          </a:xfrm>
          <a:prstGeom prst="rect">
            <a:avLst/>
          </a:prstGeom>
          <a:gradFill rotWithShape="1">
            <a:gsLst>
              <a:gs pos="0">
                <a:srgbClr val="4EC29B"/>
              </a:gs>
              <a:gs pos="50000">
                <a:srgbClr val="66FFCC"/>
              </a:gs>
              <a:gs pos="100000">
                <a:srgbClr val="4EC29B"/>
              </a:gs>
            </a:gsLst>
            <a:lin ang="5400000" scaled="1"/>
          </a:gradFill>
          <a:ln w="9525">
            <a:solidFill>
              <a:srgbClr val="33CC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b="1">
              <a:solidFill>
                <a:srgbClr val="000000"/>
              </a:solidFill>
            </a:endParaRPr>
          </a:p>
        </p:txBody>
      </p:sp>
      <p:sp>
        <p:nvSpPr>
          <p:cNvPr id="16419" name="Rectangle 56"/>
          <p:cNvSpPr>
            <a:spLocks noChangeArrowheads="1"/>
          </p:cNvSpPr>
          <p:nvPr/>
        </p:nvSpPr>
        <p:spPr bwMode="auto">
          <a:xfrm>
            <a:off x="5540375" y="5353050"/>
            <a:ext cx="36513" cy="792163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b="1">
              <a:solidFill>
                <a:srgbClr val="000000"/>
              </a:solidFill>
            </a:endParaRPr>
          </a:p>
        </p:txBody>
      </p:sp>
      <p:sp>
        <p:nvSpPr>
          <p:cNvPr id="16420" name="Rectangle 57"/>
          <p:cNvSpPr>
            <a:spLocks noChangeArrowheads="1"/>
          </p:cNvSpPr>
          <p:nvPr/>
        </p:nvSpPr>
        <p:spPr bwMode="auto">
          <a:xfrm>
            <a:off x="5588000" y="5353050"/>
            <a:ext cx="36513" cy="792163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b="1">
              <a:solidFill>
                <a:srgbClr val="000000"/>
              </a:solidFill>
            </a:endParaRPr>
          </a:p>
        </p:txBody>
      </p:sp>
      <p:sp>
        <p:nvSpPr>
          <p:cNvPr id="16421" name="Rectangle 58"/>
          <p:cNvSpPr>
            <a:spLocks noChangeArrowheads="1"/>
          </p:cNvSpPr>
          <p:nvPr/>
        </p:nvSpPr>
        <p:spPr bwMode="auto">
          <a:xfrm>
            <a:off x="5492750" y="5353050"/>
            <a:ext cx="36513" cy="792163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b="1">
              <a:solidFill>
                <a:srgbClr val="000000"/>
              </a:solidFill>
            </a:endParaRPr>
          </a:p>
        </p:txBody>
      </p:sp>
      <p:sp>
        <p:nvSpPr>
          <p:cNvPr id="16422" name="Line 59"/>
          <p:cNvSpPr>
            <a:spLocks noChangeShapeType="1"/>
          </p:cNvSpPr>
          <p:nvPr/>
        </p:nvSpPr>
        <p:spPr bwMode="auto">
          <a:xfrm flipH="1">
            <a:off x="5641975" y="5229225"/>
            <a:ext cx="319088" cy="119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423" name="Text Box 60"/>
          <p:cNvSpPr txBox="1">
            <a:spLocks noChangeArrowheads="1"/>
          </p:cNvSpPr>
          <p:nvPr/>
        </p:nvSpPr>
        <p:spPr bwMode="auto">
          <a:xfrm>
            <a:off x="5954713" y="5013325"/>
            <a:ext cx="792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000" b="1">
                <a:solidFill>
                  <a:srgbClr val="000000"/>
                </a:solidFill>
              </a:rPr>
              <a:t>Rubber band</a:t>
            </a:r>
          </a:p>
        </p:txBody>
      </p:sp>
      <p:sp>
        <p:nvSpPr>
          <p:cNvPr id="16424" name="AutoShape 61"/>
          <p:cNvSpPr>
            <a:spLocks noChangeAspect="1" noChangeArrowheads="1"/>
          </p:cNvSpPr>
          <p:nvPr/>
        </p:nvSpPr>
        <p:spPr bwMode="auto">
          <a:xfrm>
            <a:off x="2587625" y="5375275"/>
            <a:ext cx="755650" cy="7556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723" y="10800"/>
                </a:moveTo>
                <a:cubicBezTo>
                  <a:pt x="723" y="16365"/>
                  <a:pt x="5235" y="20877"/>
                  <a:pt x="10800" y="20877"/>
                </a:cubicBezTo>
                <a:cubicBezTo>
                  <a:pt x="16365" y="20877"/>
                  <a:pt x="20877" y="16365"/>
                  <a:pt x="20877" y="10800"/>
                </a:cubicBezTo>
                <a:cubicBezTo>
                  <a:pt x="20877" y="5235"/>
                  <a:pt x="16365" y="723"/>
                  <a:pt x="10800" y="723"/>
                </a:cubicBezTo>
                <a:cubicBezTo>
                  <a:pt x="5235" y="723"/>
                  <a:pt x="723" y="5235"/>
                  <a:pt x="723" y="10800"/>
                </a:cubicBezTo>
                <a:close/>
              </a:path>
            </a:pathLst>
          </a:custGeom>
          <a:solidFill>
            <a:srgbClr val="FFCC00"/>
          </a:solidFill>
          <a:ln w="9525" algn="ctr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25" name="Arc 62"/>
          <p:cNvSpPr>
            <a:spLocks/>
          </p:cNvSpPr>
          <p:nvPr/>
        </p:nvSpPr>
        <p:spPr bwMode="auto">
          <a:xfrm rot="5400000" flipV="1">
            <a:off x="-785812" y="4059238"/>
            <a:ext cx="1684337" cy="90487"/>
          </a:xfrm>
          <a:custGeom>
            <a:avLst/>
            <a:gdLst>
              <a:gd name="T0" fmla="*/ 0 w 16549"/>
              <a:gd name="T1" fmla="*/ 0 h 21600"/>
              <a:gd name="T2" fmla="*/ 2147483647 w 16549"/>
              <a:gd name="T3" fmla="*/ 41721809 h 21600"/>
              <a:gd name="T4" fmla="*/ 0 w 16549"/>
              <a:gd name="T5" fmla="*/ 11674762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549" h="21600" fill="none" extrusionOk="0">
                <a:moveTo>
                  <a:pt x="-1" y="0"/>
                </a:moveTo>
                <a:cubicBezTo>
                  <a:pt x="6386" y="0"/>
                  <a:pt x="12445" y="2825"/>
                  <a:pt x="16549" y="7718"/>
                </a:cubicBezTo>
              </a:path>
              <a:path w="16549" h="21600" stroke="0" extrusionOk="0">
                <a:moveTo>
                  <a:pt x="-1" y="0"/>
                </a:moveTo>
                <a:cubicBezTo>
                  <a:pt x="6386" y="0"/>
                  <a:pt x="12445" y="2825"/>
                  <a:pt x="16549" y="771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26" name="Freeform 63"/>
          <p:cNvSpPr>
            <a:spLocks/>
          </p:cNvSpPr>
          <p:nvPr/>
        </p:nvSpPr>
        <p:spPr bwMode="auto">
          <a:xfrm>
            <a:off x="14288" y="658813"/>
            <a:ext cx="2881312" cy="754062"/>
          </a:xfrm>
          <a:custGeom>
            <a:avLst/>
            <a:gdLst>
              <a:gd name="T0" fmla="*/ 2147483647 w 1815"/>
              <a:gd name="T1" fmla="*/ 2147483647 h 475"/>
              <a:gd name="T2" fmla="*/ 2147483647 w 1815"/>
              <a:gd name="T3" fmla="*/ 2147483647 h 475"/>
              <a:gd name="T4" fmla="*/ 2147483647 w 1815"/>
              <a:gd name="T5" fmla="*/ 2147483647 h 475"/>
              <a:gd name="T6" fmla="*/ 0 w 1815"/>
              <a:gd name="T7" fmla="*/ 2147483647 h 475"/>
              <a:gd name="T8" fmla="*/ 2147483647 w 1815"/>
              <a:gd name="T9" fmla="*/ 2147483647 h 475"/>
              <a:gd name="T10" fmla="*/ 2147483647 w 1815"/>
              <a:gd name="T11" fmla="*/ 0 h 475"/>
              <a:gd name="T12" fmla="*/ 2147483647 w 1815"/>
              <a:gd name="T13" fmla="*/ 2147483647 h 47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815" h="475">
                <a:moveTo>
                  <a:pt x="1815" y="427"/>
                </a:moveTo>
                <a:lnTo>
                  <a:pt x="513" y="467"/>
                </a:lnTo>
                <a:lnTo>
                  <a:pt x="2" y="475"/>
                </a:lnTo>
                <a:lnTo>
                  <a:pt x="0" y="400"/>
                </a:lnTo>
                <a:lnTo>
                  <a:pt x="1" y="159"/>
                </a:lnTo>
                <a:lnTo>
                  <a:pt x="4" y="0"/>
                </a:lnTo>
                <a:lnTo>
                  <a:pt x="1815" y="427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427" name="Line 64"/>
          <p:cNvSpPr>
            <a:spLocks noChangeAspect="1" noChangeShapeType="1"/>
          </p:cNvSpPr>
          <p:nvPr/>
        </p:nvSpPr>
        <p:spPr bwMode="auto">
          <a:xfrm>
            <a:off x="7938" y="28575"/>
            <a:ext cx="1587" cy="32385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428" name="Rectangle 65"/>
          <p:cNvSpPr>
            <a:spLocks noChangeArrowheads="1"/>
          </p:cNvSpPr>
          <p:nvPr/>
        </p:nvSpPr>
        <p:spPr bwMode="auto">
          <a:xfrm rot="-180000">
            <a:off x="77788" y="3176588"/>
            <a:ext cx="2286000" cy="73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b="1">
              <a:solidFill>
                <a:srgbClr val="000000"/>
              </a:solidFill>
            </a:endParaRPr>
          </a:p>
        </p:txBody>
      </p:sp>
      <p:sp>
        <p:nvSpPr>
          <p:cNvPr id="16429" name="Line 66"/>
          <p:cNvSpPr>
            <a:spLocks noChangeShapeType="1"/>
          </p:cNvSpPr>
          <p:nvPr/>
        </p:nvSpPr>
        <p:spPr bwMode="auto">
          <a:xfrm flipV="1">
            <a:off x="3584575" y="4864100"/>
            <a:ext cx="6310313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430" name="Text Box 68"/>
          <p:cNvSpPr txBox="1">
            <a:spLocks noChangeArrowheads="1"/>
          </p:cNvSpPr>
          <p:nvPr/>
        </p:nvSpPr>
        <p:spPr bwMode="auto">
          <a:xfrm>
            <a:off x="9129713" y="160338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en-US" altLang="ja-JP" sz="2400" b="1">
                <a:solidFill>
                  <a:srgbClr val="000000"/>
                </a:solidFill>
              </a:rPr>
              <a:t>1</a:t>
            </a:r>
            <a:endParaRPr lang="en-US" altLang="ja-JP" sz="2400" b="1">
              <a:solidFill>
                <a:srgbClr val="000000"/>
              </a:solidFill>
              <a:latin typeface="Impact" pitchFamily="34" charset="0"/>
            </a:endParaRPr>
          </a:p>
        </p:txBody>
      </p:sp>
      <p:sp>
        <p:nvSpPr>
          <p:cNvPr id="16431" name="Text Box 70"/>
          <p:cNvSpPr txBox="1">
            <a:spLocks noChangeArrowheads="1"/>
          </p:cNvSpPr>
          <p:nvPr/>
        </p:nvSpPr>
        <p:spPr bwMode="auto">
          <a:xfrm>
            <a:off x="7185025" y="111125"/>
            <a:ext cx="2303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00"/>
                </a:solidFill>
              </a:rPr>
              <a:t>Tower</a:t>
            </a:r>
          </a:p>
        </p:txBody>
      </p:sp>
      <p:pic>
        <p:nvPicPr>
          <p:cNvPr id="16432" name="Picture 76" descr="logo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73" b="-410"/>
          <a:stretch>
            <a:fillRect/>
          </a:stretch>
        </p:blipFill>
        <p:spPr bwMode="auto">
          <a:xfrm>
            <a:off x="8575675" y="2681288"/>
            <a:ext cx="422275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33" name="Line 79"/>
          <p:cNvSpPr>
            <a:spLocks noChangeShapeType="1"/>
          </p:cNvSpPr>
          <p:nvPr/>
        </p:nvSpPr>
        <p:spPr bwMode="auto">
          <a:xfrm>
            <a:off x="2144713" y="1350963"/>
            <a:ext cx="7704137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434" name="Line 80"/>
          <p:cNvSpPr>
            <a:spLocks noChangeShapeType="1"/>
          </p:cNvSpPr>
          <p:nvPr/>
        </p:nvSpPr>
        <p:spPr bwMode="auto">
          <a:xfrm rot="-360000">
            <a:off x="49213" y="4767263"/>
            <a:ext cx="3535362" cy="284162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16435" name="Picture 8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863" y="5907088"/>
            <a:ext cx="877887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436" name="Rectangle 82"/>
          <p:cNvSpPr>
            <a:spLocks noChangeArrowheads="1"/>
          </p:cNvSpPr>
          <p:nvPr/>
        </p:nvSpPr>
        <p:spPr bwMode="auto">
          <a:xfrm>
            <a:off x="2203450" y="3216275"/>
            <a:ext cx="222250" cy="1063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b="1">
              <a:solidFill>
                <a:srgbClr val="000000"/>
              </a:solidFill>
            </a:endParaRPr>
          </a:p>
        </p:txBody>
      </p:sp>
      <p:sp>
        <p:nvSpPr>
          <p:cNvPr id="16437" name="Line 85"/>
          <p:cNvSpPr>
            <a:spLocks noChangeShapeType="1"/>
          </p:cNvSpPr>
          <p:nvPr/>
        </p:nvSpPr>
        <p:spPr bwMode="auto">
          <a:xfrm rot="-360000">
            <a:off x="22225" y="1293813"/>
            <a:ext cx="2122488" cy="169862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438" name="Line 92"/>
          <p:cNvSpPr>
            <a:spLocks noChangeShapeType="1"/>
          </p:cNvSpPr>
          <p:nvPr/>
        </p:nvSpPr>
        <p:spPr bwMode="auto">
          <a:xfrm>
            <a:off x="11113" y="30163"/>
            <a:ext cx="9871075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439" name="Arc 93"/>
          <p:cNvSpPr>
            <a:spLocks/>
          </p:cNvSpPr>
          <p:nvPr/>
        </p:nvSpPr>
        <p:spPr bwMode="auto">
          <a:xfrm rot="5400000" flipV="1">
            <a:off x="-754062" y="5702300"/>
            <a:ext cx="1684338" cy="90487"/>
          </a:xfrm>
          <a:custGeom>
            <a:avLst/>
            <a:gdLst>
              <a:gd name="T0" fmla="*/ 0 w 16549"/>
              <a:gd name="T1" fmla="*/ 0 h 21600"/>
              <a:gd name="T2" fmla="*/ 2147483647 w 16549"/>
              <a:gd name="T3" fmla="*/ 41721809 h 21600"/>
              <a:gd name="T4" fmla="*/ 0 w 16549"/>
              <a:gd name="T5" fmla="*/ 11674762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549" h="21600" fill="none" extrusionOk="0">
                <a:moveTo>
                  <a:pt x="-1" y="0"/>
                </a:moveTo>
                <a:cubicBezTo>
                  <a:pt x="6386" y="0"/>
                  <a:pt x="12445" y="2825"/>
                  <a:pt x="16549" y="7718"/>
                </a:cubicBezTo>
              </a:path>
              <a:path w="16549" h="21600" stroke="0" extrusionOk="0">
                <a:moveTo>
                  <a:pt x="-1" y="0"/>
                </a:moveTo>
                <a:cubicBezTo>
                  <a:pt x="6386" y="0"/>
                  <a:pt x="12445" y="2825"/>
                  <a:pt x="16549" y="771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40" name="Line 94"/>
          <p:cNvSpPr>
            <a:spLocks noChangeShapeType="1"/>
          </p:cNvSpPr>
          <p:nvPr/>
        </p:nvSpPr>
        <p:spPr bwMode="auto">
          <a:xfrm flipV="1">
            <a:off x="963613" y="4899025"/>
            <a:ext cx="1390650" cy="165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441" name="Rectangle 95"/>
          <p:cNvSpPr>
            <a:spLocks noChangeArrowheads="1"/>
          </p:cNvSpPr>
          <p:nvPr/>
        </p:nvSpPr>
        <p:spPr bwMode="auto">
          <a:xfrm>
            <a:off x="8997950" y="4741863"/>
            <a:ext cx="900113" cy="1800225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b="1">
              <a:solidFill>
                <a:srgbClr val="000000"/>
              </a:solidFill>
            </a:endParaRPr>
          </a:p>
        </p:txBody>
      </p:sp>
      <p:sp>
        <p:nvSpPr>
          <p:cNvPr id="16442" name="Rectangle 96"/>
          <p:cNvSpPr>
            <a:spLocks noChangeArrowheads="1"/>
          </p:cNvSpPr>
          <p:nvPr/>
        </p:nvSpPr>
        <p:spPr bwMode="auto">
          <a:xfrm>
            <a:off x="8920163" y="4711700"/>
            <a:ext cx="973137" cy="1444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b="1">
              <a:solidFill>
                <a:srgbClr val="000000"/>
              </a:solidFill>
            </a:endParaRPr>
          </a:p>
        </p:txBody>
      </p:sp>
      <p:sp>
        <p:nvSpPr>
          <p:cNvPr id="16443" name="Line 97"/>
          <p:cNvSpPr>
            <a:spLocks noChangeShapeType="1"/>
          </p:cNvSpPr>
          <p:nvPr/>
        </p:nvSpPr>
        <p:spPr bwMode="auto">
          <a:xfrm rot="-360000">
            <a:off x="82550" y="6537325"/>
            <a:ext cx="874713" cy="6191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444" name="Rectangle 98"/>
          <p:cNvSpPr>
            <a:spLocks noChangeArrowheads="1"/>
          </p:cNvSpPr>
          <p:nvPr/>
        </p:nvSpPr>
        <p:spPr bwMode="auto">
          <a:xfrm rot="-120000">
            <a:off x="49213" y="4883150"/>
            <a:ext cx="2286000" cy="73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b="1">
              <a:solidFill>
                <a:srgbClr val="000000"/>
              </a:solidFill>
            </a:endParaRPr>
          </a:p>
        </p:txBody>
      </p:sp>
      <p:sp>
        <p:nvSpPr>
          <p:cNvPr id="16445" name="Rectangle 99"/>
          <p:cNvSpPr>
            <a:spLocks noChangeArrowheads="1"/>
          </p:cNvSpPr>
          <p:nvPr/>
        </p:nvSpPr>
        <p:spPr bwMode="auto">
          <a:xfrm>
            <a:off x="3965575" y="6456363"/>
            <a:ext cx="852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 b="1">
                <a:solidFill>
                  <a:srgbClr val="000000"/>
                </a:solidFill>
              </a:rPr>
              <a:t>compatible</a:t>
            </a:r>
          </a:p>
        </p:txBody>
      </p:sp>
      <p:sp>
        <p:nvSpPr>
          <p:cNvPr id="16446" name="Rectangle 101"/>
          <p:cNvSpPr>
            <a:spLocks noChangeArrowheads="1"/>
          </p:cNvSpPr>
          <p:nvPr/>
        </p:nvSpPr>
        <p:spPr bwMode="auto">
          <a:xfrm>
            <a:off x="3270250" y="5507038"/>
            <a:ext cx="1473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900" b="1">
                <a:solidFill>
                  <a:srgbClr val="000000"/>
                </a:solidFill>
              </a:rPr>
              <a:t>　</a:t>
            </a:r>
            <a:r>
              <a:rPr lang="en-US" altLang="ja-JP" sz="900" b="1">
                <a:solidFill>
                  <a:srgbClr val="000000"/>
                </a:solidFill>
              </a:rPr>
              <a:t>Bamboo skewer (wire)</a:t>
            </a:r>
          </a:p>
        </p:txBody>
      </p:sp>
      <p:sp>
        <p:nvSpPr>
          <p:cNvPr id="16447" name="Text Box 102"/>
          <p:cNvSpPr txBox="1">
            <a:spLocks noChangeArrowheads="1"/>
          </p:cNvSpPr>
          <p:nvPr/>
        </p:nvSpPr>
        <p:spPr bwMode="auto">
          <a:xfrm>
            <a:off x="2471738" y="6116638"/>
            <a:ext cx="129698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900" b="1">
                <a:solidFill>
                  <a:srgbClr val="000000"/>
                </a:solidFill>
              </a:rPr>
              <a:t>You can change the gear ratio as you like, by changing the number of turns.</a:t>
            </a:r>
            <a:endParaRPr lang="en-US" altLang="ja-JP" sz="900" b="1">
              <a:solidFill>
                <a:srgbClr val="000000"/>
              </a:solidFill>
            </a:endParaRPr>
          </a:p>
        </p:txBody>
      </p:sp>
      <p:sp>
        <p:nvSpPr>
          <p:cNvPr id="16448" name="Freeform 103"/>
          <p:cNvSpPr>
            <a:spLocks/>
          </p:cNvSpPr>
          <p:nvPr/>
        </p:nvSpPr>
        <p:spPr bwMode="auto">
          <a:xfrm>
            <a:off x="7977188" y="5734050"/>
            <a:ext cx="384175" cy="287338"/>
          </a:xfrm>
          <a:custGeom>
            <a:avLst/>
            <a:gdLst>
              <a:gd name="T0" fmla="*/ 2147483647 w 190"/>
              <a:gd name="T1" fmla="*/ 2147483647 h 517"/>
              <a:gd name="T2" fmla="*/ 2147483647 w 190"/>
              <a:gd name="T3" fmla="*/ 2147483647 h 517"/>
              <a:gd name="T4" fmla="*/ 2147483647 w 190"/>
              <a:gd name="T5" fmla="*/ 2147483647 h 517"/>
              <a:gd name="T6" fmla="*/ 0 w 190"/>
              <a:gd name="T7" fmla="*/ 0 h 51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0" h="517">
                <a:moveTo>
                  <a:pt x="133" y="517"/>
                </a:moveTo>
                <a:lnTo>
                  <a:pt x="173" y="331"/>
                </a:lnTo>
                <a:lnTo>
                  <a:pt x="190" y="209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449" name="Line 104"/>
          <p:cNvSpPr>
            <a:spLocks noChangeShapeType="1"/>
          </p:cNvSpPr>
          <p:nvPr/>
        </p:nvSpPr>
        <p:spPr bwMode="auto">
          <a:xfrm flipH="1">
            <a:off x="6321425" y="6165850"/>
            <a:ext cx="86360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450" name="Line 105"/>
          <p:cNvSpPr>
            <a:spLocks noChangeShapeType="1"/>
          </p:cNvSpPr>
          <p:nvPr/>
        </p:nvSpPr>
        <p:spPr bwMode="auto">
          <a:xfrm flipH="1" flipV="1">
            <a:off x="5961063" y="6021388"/>
            <a:ext cx="115252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451" name="Rectangle 106"/>
          <p:cNvSpPr>
            <a:spLocks noChangeArrowheads="1"/>
          </p:cNvSpPr>
          <p:nvPr/>
        </p:nvSpPr>
        <p:spPr bwMode="auto">
          <a:xfrm>
            <a:off x="57150" y="115888"/>
            <a:ext cx="633571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ja-JP" sz="900">
                <a:solidFill>
                  <a:srgbClr val="000000"/>
                </a:solidFill>
              </a:rPr>
              <a:t>The wind turbine paper model design is optimized for XiKIT </a:t>
            </a:r>
            <a:r>
              <a:rPr lang="en-US" altLang="en-US" sz="900">
                <a:solidFill>
                  <a:srgbClr val="000000"/>
                </a:solidFill>
              </a:rPr>
              <a:t>Inc.</a:t>
            </a:r>
            <a:r>
              <a:rPr lang="en-US" altLang="ja-JP" sz="900">
                <a:solidFill>
                  <a:srgbClr val="000000"/>
                </a:solidFill>
              </a:rPr>
              <a:t> “Genemotor XGM-RA”. But, </a:t>
            </a:r>
            <a:r>
              <a:rPr lang="en-US" altLang="en-US" sz="900">
                <a:solidFill>
                  <a:srgbClr val="000000"/>
                </a:solidFill>
              </a:rPr>
              <a:t>XiKIT Inc. </a:t>
            </a:r>
            <a:r>
              <a:rPr lang="en-US" altLang="ja-JP" sz="900">
                <a:solidFill>
                  <a:srgbClr val="000000"/>
                </a:solidFill>
              </a:rPr>
              <a:t>is </a:t>
            </a:r>
            <a:r>
              <a:rPr lang="en-US" altLang="en-US" sz="900">
                <a:solidFill>
                  <a:srgbClr val="000000"/>
                </a:solidFill>
              </a:rPr>
              <a:t>free of responsibility</a:t>
            </a:r>
            <a:r>
              <a:rPr lang="en-US" altLang="ja-JP" sz="900">
                <a:solidFill>
                  <a:srgbClr val="000000"/>
                </a:solidFill>
              </a:rPr>
              <a:t> for this wind turbine paper model design. </a:t>
            </a:r>
            <a:r>
              <a:rPr lang="en-US" altLang="en-US" sz="900">
                <a:solidFill>
                  <a:srgbClr val="000000"/>
                </a:solidFill>
              </a:rPr>
              <a:t>Don't ask </a:t>
            </a:r>
            <a:r>
              <a:rPr lang="en-US" altLang="ja-JP" sz="900">
                <a:solidFill>
                  <a:srgbClr val="000000"/>
                </a:solidFill>
              </a:rPr>
              <a:t>(claim) </a:t>
            </a:r>
            <a:r>
              <a:rPr lang="en-US" altLang="en-US" sz="900">
                <a:solidFill>
                  <a:srgbClr val="000000"/>
                </a:solidFill>
              </a:rPr>
              <a:t>any trouble on the paper model to XiKIT Inc.</a:t>
            </a:r>
            <a:r>
              <a:rPr lang="en-US" altLang="ja-JP" sz="90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16452" name="Picture 8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288" y="633413"/>
            <a:ext cx="774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453" name="正方形/長方形 1"/>
          <p:cNvSpPr>
            <a:spLocks noChangeArrowheads="1"/>
          </p:cNvSpPr>
          <p:nvPr/>
        </p:nvSpPr>
        <p:spPr bwMode="auto">
          <a:xfrm>
            <a:off x="57150" y="476250"/>
            <a:ext cx="70135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900"/>
              <a:t>Wind Turbine Generator Paper Model by Kazuyoshi WASEDA is licensed under a Creative Commons </a:t>
            </a:r>
            <a:r>
              <a:rPr lang="ja-JP" altLang="en-US" sz="900"/>
              <a:t>表示 </a:t>
            </a:r>
            <a:r>
              <a:rPr lang="en-US" altLang="ja-JP" sz="900"/>
              <a:t>- </a:t>
            </a:r>
            <a:r>
              <a:rPr lang="ja-JP" altLang="en-US" sz="900"/>
              <a:t>継承 </a:t>
            </a:r>
            <a:r>
              <a:rPr lang="en-US" altLang="ja-JP" sz="900"/>
              <a:t>4.0 </a:t>
            </a:r>
            <a:r>
              <a:rPr lang="ja-JP" altLang="en-US" sz="900"/>
              <a:t>国際 </a:t>
            </a:r>
            <a:r>
              <a:rPr lang="en-US" altLang="ja-JP" sz="900"/>
              <a:t>License.</a:t>
            </a:r>
          </a:p>
          <a:p>
            <a:r>
              <a:rPr lang="en-US" altLang="ja-JP" sz="900"/>
              <a:t>Refer to the production released in http://www.kobe-kosen.ac.jp/~waseda/wtgpapermodel/index-e.html</a:t>
            </a:r>
          </a:p>
          <a:p>
            <a:r>
              <a:rPr lang="en-US" altLang="ja-JP" sz="900"/>
              <a:t>Check the following adress for the additional use of the files that is not permitted by the license. </a:t>
            </a:r>
          </a:p>
          <a:p>
            <a:r>
              <a:rPr lang="en-US" altLang="ja-JP" sz="900"/>
              <a:t>http://www.kobe-kosen.ac.jp/~waseda/wtgpapermodel/index-e.html</a:t>
            </a:r>
            <a:endParaRPr lang="ja-JP" altLang="en-US" sz="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8601075" y="4845050"/>
            <a:ext cx="644525" cy="1460500"/>
            <a:chOff x="3577" y="3092"/>
            <a:chExt cx="406" cy="920"/>
          </a:xfrm>
        </p:grpSpPr>
        <p:sp>
          <p:nvSpPr>
            <p:cNvPr id="17610" name="AutoShape 3" descr="右上がり対角線"/>
            <p:cNvSpPr>
              <a:spLocks noChangeAspect="1" noChangeArrowheads="1"/>
            </p:cNvSpPr>
            <p:nvPr/>
          </p:nvSpPr>
          <p:spPr bwMode="auto">
            <a:xfrm rot="8113553" flipH="1" flipV="1">
              <a:off x="3577" y="3788"/>
              <a:ext cx="140" cy="22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166 w 21600"/>
                <a:gd name="T13" fmla="*/ 4243 h 21600"/>
                <a:gd name="T14" fmla="*/ 17434 w 21600"/>
                <a:gd name="T15" fmla="*/ 1735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863" y="21600"/>
                  </a:lnTo>
                  <a:lnTo>
                    <a:pt x="1673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611" name="AutoShape 4" descr="右上がり対角線"/>
            <p:cNvSpPr>
              <a:spLocks noChangeAspect="1" noChangeArrowheads="1"/>
            </p:cNvSpPr>
            <p:nvPr/>
          </p:nvSpPr>
          <p:spPr bwMode="auto">
            <a:xfrm rot="6312895" flipH="1" flipV="1">
              <a:off x="3829" y="3118"/>
              <a:ext cx="150" cy="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040 w 21600"/>
                <a:gd name="T13" fmla="*/ 5069 h 21600"/>
                <a:gd name="T14" fmla="*/ 16560 w 21600"/>
                <a:gd name="T15" fmla="*/ 165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543" y="21600"/>
                  </a:lnTo>
                  <a:lnTo>
                    <a:pt x="1505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612" name="AutoShape 5" descr="右上がり対角線"/>
            <p:cNvSpPr>
              <a:spLocks noChangeAspect="1" noChangeArrowheads="1"/>
            </p:cNvSpPr>
            <p:nvPr/>
          </p:nvSpPr>
          <p:spPr bwMode="auto">
            <a:xfrm rot="6313054" flipH="1" flipV="1">
              <a:off x="3793" y="3260"/>
              <a:ext cx="149" cy="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479 w 21600"/>
                <a:gd name="T13" fmla="*/ 3527 h 21600"/>
                <a:gd name="T14" fmla="*/ 18121 w 21600"/>
                <a:gd name="T15" fmla="*/ 1807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367" y="21600"/>
                  </a:lnTo>
                  <a:lnTo>
                    <a:pt x="1823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613" name="AutoShape 6" descr="右上がり対角線"/>
            <p:cNvSpPr>
              <a:spLocks noChangeAspect="1" noChangeArrowheads="1"/>
            </p:cNvSpPr>
            <p:nvPr/>
          </p:nvSpPr>
          <p:spPr bwMode="auto">
            <a:xfrm rot="6642729" flipH="1" flipV="1">
              <a:off x="3803" y="3366"/>
              <a:ext cx="145" cy="21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426 w 21600"/>
                <a:gd name="T13" fmla="*/ 3533 h 21600"/>
                <a:gd name="T14" fmla="*/ 18174 w 21600"/>
                <a:gd name="T15" fmla="*/ 1806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367" y="21600"/>
                  </a:lnTo>
                  <a:lnTo>
                    <a:pt x="1823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614" name="AutoShape 7" descr="右上がり対角線"/>
            <p:cNvSpPr>
              <a:spLocks noChangeAspect="1" noChangeArrowheads="1"/>
            </p:cNvSpPr>
            <p:nvPr/>
          </p:nvSpPr>
          <p:spPr bwMode="auto">
            <a:xfrm rot="6810391" flipH="1" flipV="1">
              <a:off x="3751" y="3505"/>
              <a:ext cx="146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663 w 21600"/>
                <a:gd name="T13" fmla="*/ 2676 h 21600"/>
                <a:gd name="T14" fmla="*/ 18937 w 21600"/>
                <a:gd name="T15" fmla="*/ 1892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760" y="21600"/>
                  </a:lnTo>
                  <a:lnTo>
                    <a:pt x="1984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615" name="AutoShape 8" descr="右上がり対角線"/>
            <p:cNvSpPr>
              <a:spLocks noChangeAspect="1" noChangeArrowheads="1"/>
            </p:cNvSpPr>
            <p:nvPr/>
          </p:nvSpPr>
          <p:spPr bwMode="auto">
            <a:xfrm rot="7308322" flipH="1" flipV="1">
              <a:off x="3675" y="3658"/>
              <a:ext cx="140" cy="20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006 w 21600"/>
                <a:gd name="T13" fmla="*/ 1983 h 21600"/>
                <a:gd name="T14" fmla="*/ 19594 w 21600"/>
                <a:gd name="T15" fmla="*/ 1961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71" y="21600"/>
                  </a:lnTo>
                  <a:lnTo>
                    <a:pt x="2132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7411" name="Group 9"/>
          <p:cNvGrpSpPr>
            <a:grpSpLocks/>
          </p:cNvGrpSpPr>
          <p:nvPr/>
        </p:nvGrpSpPr>
        <p:grpSpPr bwMode="auto">
          <a:xfrm>
            <a:off x="7593013" y="4854575"/>
            <a:ext cx="641350" cy="1450975"/>
            <a:chOff x="2942" y="3098"/>
            <a:chExt cx="404" cy="914"/>
          </a:xfrm>
        </p:grpSpPr>
        <p:sp>
          <p:nvSpPr>
            <p:cNvPr id="17604" name="AutoShape 10" descr="右上がり対角線"/>
            <p:cNvSpPr>
              <a:spLocks noChangeAspect="1" noChangeArrowheads="1"/>
            </p:cNvSpPr>
            <p:nvPr/>
          </p:nvSpPr>
          <p:spPr bwMode="auto">
            <a:xfrm rot="2686447" flipH="1">
              <a:off x="3206" y="3795"/>
              <a:ext cx="140" cy="21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703 w 21600"/>
                <a:gd name="T13" fmla="*/ 3683 h 21600"/>
                <a:gd name="T14" fmla="*/ 17897 w 21600"/>
                <a:gd name="T15" fmla="*/ 1791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736" y="21600"/>
                  </a:lnTo>
                  <a:lnTo>
                    <a:pt x="17864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605" name="AutoShape 11" descr="右上がり対角線"/>
            <p:cNvSpPr>
              <a:spLocks noChangeAspect="1" noChangeArrowheads="1"/>
            </p:cNvSpPr>
            <p:nvPr/>
          </p:nvSpPr>
          <p:spPr bwMode="auto">
            <a:xfrm rot="4487106" flipH="1">
              <a:off x="2945" y="3124"/>
              <a:ext cx="150" cy="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040 w 21600"/>
                <a:gd name="T13" fmla="*/ 5069 h 21600"/>
                <a:gd name="T14" fmla="*/ 16560 w 21600"/>
                <a:gd name="T15" fmla="*/ 165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543" y="21600"/>
                  </a:lnTo>
                  <a:lnTo>
                    <a:pt x="1505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606" name="AutoShape 12" descr="右上がり対角線"/>
            <p:cNvSpPr>
              <a:spLocks noChangeAspect="1" noChangeArrowheads="1"/>
            </p:cNvSpPr>
            <p:nvPr/>
          </p:nvSpPr>
          <p:spPr bwMode="auto">
            <a:xfrm rot="4486948" flipH="1">
              <a:off x="2981" y="3266"/>
              <a:ext cx="149" cy="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479 w 21600"/>
                <a:gd name="T13" fmla="*/ 3527 h 21600"/>
                <a:gd name="T14" fmla="*/ 18121 w 21600"/>
                <a:gd name="T15" fmla="*/ 1807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367" y="21600"/>
                  </a:lnTo>
                  <a:lnTo>
                    <a:pt x="1823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607" name="AutoShape 13" descr="右上がり対角線"/>
            <p:cNvSpPr>
              <a:spLocks noChangeAspect="1" noChangeArrowheads="1"/>
            </p:cNvSpPr>
            <p:nvPr/>
          </p:nvSpPr>
          <p:spPr bwMode="auto">
            <a:xfrm rot="4157271" flipH="1">
              <a:off x="2974" y="3375"/>
              <a:ext cx="145" cy="21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426 w 21600"/>
                <a:gd name="T13" fmla="*/ 3497 h 21600"/>
                <a:gd name="T14" fmla="*/ 18174 w 21600"/>
                <a:gd name="T15" fmla="*/ 1810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367" y="21600"/>
                  </a:lnTo>
                  <a:lnTo>
                    <a:pt x="1823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608" name="AutoShape 14" descr="右上がり対角線"/>
            <p:cNvSpPr>
              <a:spLocks noChangeAspect="1" noChangeArrowheads="1"/>
            </p:cNvSpPr>
            <p:nvPr/>
          </p:nvSpPr>
          <p:spPr bwMode="auto">
            <a:xfrm rot="3989608" flipH="1">
              <a:off x="3024" y="3512"/>
              <a:ext cx="146" cy="22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367 w 21600"/>
                <a:gd name="T13" fmla="*/ 2411 h 21600"/>
                <a:gd name="T14" fmla="*/ 19233 w 21600"/>
                <a:gd name="T15" fmla="*/ 1918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135" y="21600"/>
                  </a:lnTo>
                  <a:lnTo>
                    <a:pt x="20465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609" name="AutoShape 15" descr="右上がり対角線"/>
            <p:cNvSpPr>
              <a:spLocks noChangeAspect="1" noChangeArrowheads="1"/>
            </p:cNvSpPr>
            <p:nvPr/>
          </p:nvSpPr>
          <p:spPr bwMode="auto">
            <a:xfrm rot="3491675" flipH="1">
              <a:off x="3109" y="3666"/>
              <a:ext cx="140" cy="20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851 w 21600"/>
                <a:gd name="T13" fmla="*/ 1827 h 21600"/>
                <a:gd name="T14" fmla="*/ 19749 w 21600"/>
                <a:gd name="T15" fmla="*/ 1977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2" name="AutoShape 16"/>
          <p:cNvSpPr>
            <a:spLocks noChangeAspect="1" noChangeArrowheads="1"/>
          </p:cNvSpPr>
          <p:nvPr/>
        </p:nvSpPr>
        <p:spPr bwMode="auto">
          <a:xfrm rot="16216164" flipV="1">
            <a:off x="2864644" y="5174457"/>
            <a:ext cx="2033587" cy="2667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558 w 21600"/>
              <a:gd name="T13" fmla="*/ 2558 h 21600"/>
              <a:gd name="T14" fmla="*/ 19042 w 21600"/>
              <a:gd name="T15" fmla="*/ 1904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1516" y="21600"/>
                </a:lnTo>
                <a:lnTo>
                  <a:pt x="20084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7413" name="Group 17"/>
          <p:cNvGrpSpPr>
            <a:grpSpLocks/>
          </p:cNvGrpSpPr>
          <p:nvPr/>
        </p:nvGrpSpPr>
        <p:grpSpPr bwMode="auto">
          <a:xfrm>
            <a:off x="5678488" y="4889500"/>
            <a:ext cx="644525" cy="1460500"/>
            <a:chOff x="3577" y="3092"/>
            <a:chExt cx="406" cy="920"/>
          </a:xfrm>
        </p:grpSpPr>
        <p:sp>
          <p:nvSpPr>
            <p:cNvPr id="17598" name="AutoShape 18" descr="右上がり対角線"/>
            <p:cNvSpPr>
              <a:spLocks noChangeAspect="1" noChangeArrowheads="1"/>
            </p:cNvSpPr>
            <p:nvPr/>
          </p:nvSpPr>
          <p:spPr bwMode="auto">
            <a:xfrm rot="8113553" flipH="1" flipV="1">
              <a:off x="3577" y="3788"/>
              <a:ext cx="140" cy="22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166 w 21600"/>
                <a:gd name="T13" fmla="*/ 4243 h 21600"/>
                <a:gd name="T14" fmla="*/ 17434 w 21600"/>
                <a:gd name="T15" fmla="*/ 1735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863" y="21600"/>
                  </a:lnTo>
                  <a:lnTo>
                    <a:pt x="1673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99" name="AutoShape 19" descr="右上がり対角線"/>
            <p:cNvSpPr>
              <a:spLocks noChangeAspect="1" noChangeArrowheads="1"/>
            </p:cNvSpPr>
            <p:nvPr/>
          </p:nvSpPr>
          <p:spPr bwMode="auto">
            <a:xfrm rot="6312895" flipH="1" flipV="1">
              <a:off x="3829" y="3118"/>
              <a:ext cx="150" cy="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040 w 21600"/>
                <a:gd name="T13" fmla="*/ 5069 h 21600"/>
                <a:gd name="T14" fmla="*/ 16560 w 21600"/>
                <a:gd name="T15" fmla="*/ 165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543" y="21600"/>
                  </a:lnTo>
                  <a:lnTo>
                    <a:pt x="1505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600" name="AutoShape 20" descr="右上がり対角線"/>
            <p:cNvSpPr>
              <a:spLocks noChangeAspect="1" noChangeArrowheads="1"/>
            </p:cNvSpPr>
            <p:nvPr/>
          </p:nvSpPr>
          <p:spPr bwMode="auto">
            <a:xfrm rot="6313054" flipH="1" flipV="1">
              <a:off x="3793" y="3260"/>
              <a:ext cx="149" cy="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479 w 21600"/>
                <a:gd name="T13" fmla="*/ 3527 h 21600"/>
                <a:gd name="T14" fmla="*/ 18121 w 21600"/>
                <a:gd name="T15" fmla="*/ 1807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367" y="21600"/>
                  </a:lnTo>
                  <a:lnTo>
                    <a:pt x="1823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601" name="AutoShape 21" descr="右上がり対角線"/>
            <p:cNvSpPr>
              <a:spLocks noChangeAspect="1" noChangeArrowheads="1"/>
            </p:cNvSpPr>
            <p:nvPr/>
          </p:nvSpPr>
          <p:spPr bwMode="auto">
            <a:xfrm rot="6642729" flipH="1" flipV="1">
              <a:off x="3803" y="3366"/>
              <a:ext cx="145" cy="21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426 w 21600"/>
                <a:gd name="T13" fmla="*/ 3533 h 21600"/>
                <a:gd name="T14" fmla="*/ 18174 w 21600"/>
                <a:gd name="T15" fmla="*/ 1806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367" y="21600"/>
                  </a:lnTo>
                  <a:lnTo>
                    <a:pt x="1823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602" name="AutoShape 22" descr="右上がり対角線"/>
            <p:cNvSpPr>
              <a:spLocks noChangeAspect="1" noChangeArrowheads="1"/>
            </p:cNvSpPr>
            <p:nvPr/>
          </p:nvSpPr>
          <p:spPr bwMode="auto">
            <a:xfrm rot="6810391" flipH="1" flipV="1">
              <a:off x="3751" y="3505"/>
              <a:ext cx="146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663 w 21600"/>
                <a:gd name="T13" fmla="*/ 2676 h 21600"/>
                <a:gd name="T14" fmla="*/ 18937 w 21600"/>
                <a:gd name="T15" fmla="*/ 1892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760" y="21600"/>
                  </a:lnTo>
                  <a:lnTo>
                    <a:pt x="1984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603" name="AutoShape 23" descr="右上がり対角線"/>
            <p:cNvSpPr>
              <a:spLocks noChangeAspect="1" noChangeArrowheads="1"/>
            </p:cNvSpPr>
            <p:nvPr/>
          </p:nvSpPr>
          <p:spPr bwMode="auto">
            <a:xfrm rot="7308322" flipH="1" flipV="1">
              <a:off x="3675" y="3658"/>
              <a:ext cx="140" cy="20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006 w 21600"/>
                <a:gd name="T13" fmla="*/ 1983 h 21600"/>
                <a:gd name="T14" fmla="*/ 19594 w 21600"/>
                <a:gd name="T15" fmla="*/ 1961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71" y="21600"/>
                  </a:lnTo>
                  <a:lnTo>
                    <a:pt x="2132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7414" name="Group 24"/>
          <p:cNvGrpSpPr>
            <a:grpSpLocks/>
          </p:cNvGrpSpPr>
          <p:nvPr/>
        </p:nvGrpSpPr>
        <p:grpSpPr bwMode="auto">
          <a:xfrm>
            <a:off x="4670425" y="4899025"/>
            <a:ext cx="641350" cy="1450975"/>
            <a:chOff x="2942" y="3098"/>
            <a:chExt cx="404" cy="914"/>
          </a:xfrm>
        </p:grpSpPr>
        <p:sp>
          <p:nvSpPr>
            <p:cNvPr id="17592" name="AutoShape 25" descr="右上がり対角線"/>
            <p:cNvSpPr>
              <a:spLocks noChangeAspect="1" noChangeArrowheads="1"/>
            </p:cNvSpPr>
            <p:nvPr/>
          </p:nvSpPr>
          <p:spPr bwMode="auto">
            <a:xfrm rot="2686447" flipH="1">
              <a:off x="3206" y="3795"/>
              <a:ext cx="140" cy="21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703 w 21600"/>
                <a:gd name="T13" fmla="*/ 3683 h 21600"/>
                <a:gd name="T14" fmla="*/ 17897 w 21600"/>
                <a:gd name="T15" fmla="*/ 1791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736" y="21600"/>
                  </a:lnTo>
                  <a:lnTo>
                    <a:pt x="17864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93" name="AutoShape 26" descr="右上がり対角線"/>
            <p:cNvSpPr>
              <a:spLocks noChangeAspect="1" noChangeArrowheads="1"/>
            </p:cNvSpPr>
            <p:nvPr/>
          </p:nvSpPr>
          <p:spPr bwMode="auto">
            <a:xfrm rot="4487106" flipH="1">
              <a:off x="2945" y="3124"/>
              <a:ext cx="150" cy="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040 w 21600"/>
                <a:gd name="T13" fmla="*/ 5069 h 21600"/>
                <a:gd name="T14" fmla="*/ 16560 w 21600"/>
                <a:gd name="T15" fmla="*/ 165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543" y="21600"/>
                  </a:lnTo>
                  <a:lnTo>
                    <a:pt x="1505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94" name="AutoShape 27" descr="右上がり対角線"/>
            <p:cNvSpPr>
              <a:spLocks noChangeAspect="1" noChangeArrowheads="1"/>
            </p:cNvSpPr>
            <p:nvPr/>
          </p:nvSpPr>
          <p:spPr bwMode="auto">
            <a:xfrm rot="4486948" flipH="1">
              <a:off x="2981" y="3266"/>
              <a:ext cx="149" cy="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479 w 21600"/>
                <a:gd name="T13" fmla="*/ 3527 h 21600"/>
                <a:gd name="T14" fmla="*/ 18121 w 21600"/>
                <a:gd name="T15" fmla="*/ 1807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367" y="21600"/>
                  </a:lnTo>
                  <a:lnTo>
                    <a:pt x="1823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95" name="AutoShape 28" descr="右上がり対角線"/>
            <p:cNvSpPr>
              <a:spLocks noChangeAspect="1" noChangeArrowheads="1"/>
            </p:cNvSpPr>
            <p:nvPr/>
          </p:nvSpPr>
          <p:spPr bwMode="auto">
            <a:xfrm rot="4157271" flipH="1">
              <a:off x="2974" y="3375"/>
              <a:ext cx="145" cy="21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426 w 21600"/>
                <a:gd name="T13" fmla="*/ 3497 h 21600"/>
                <a:gd name="T14" fmla="*/ 18174 w 21600"/>
                <a:gd name="T15" fmla="*/ 1810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367" y="21600"/>
                  </a:lnTo>
                  <a:lnTo>
                    <a:pt x="1823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96" name="AutoShape 29" descr="右上がり対角線"/>
            <p:cNvSpPr>
              <a:spLocks noChangeAspect="1" noChangeArrowheads="1"/>
            </p:cNvSpPr>
            <p:nvPr/>
          </p:nvSpPr>
          <p:spPr bwMode="auto">
            <a:xfrm rot="3989608" flipH="1">
              <a:off x="3024" y="3512"/>
              <a:ext cx="146" cy="22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367 w 21600"/>
                <a:gd name="T13" fmla="*/ 2411 h 21600"/>
                <a:gd name="T14" fmla="*/ 19233 w 21600"/>
                <a:gd name="T15" fmla="*/ 1918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135" y="21600"/>
                  </a:lnTo>
                  <a:lnTo>
                    <a:pt x="20465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97" name="AutoShape 30" descr="右上がり対角線"/>
            <p:cNvSpPr>
              <a:spLocks noChangeAspect="1" noChangeArrowheads="1"/>
            </p:cNvSpPr>
            <p:nvPr/>
          </p:nvSpPr>
          <p:spPr bwMode="auto">
            <a:xfrm rot="3491675" flipH="1">
              <a:off x="3109" y="3666"/>
              <a:ext cx="140" cy="20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851 w 21600"/>
                <a:gd name="T13" fmla="*/ 1827 h 21600"/>
                <a:gd name="T14" fmla="*/ 19749 w 21600"/>
                <a:gd name="T15" fmla="*/ 1977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rgbClr val="969696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5" name="Freeform 31"/>
          <p:cNvSpPr>
            <a:spLocks noChangeAspect="1"/>
          </p:cNvSpPr>
          <p:nvPr/>
        </p:nvSpPr>
        <p:spPr bwMode="auto">
          <a:xfrm flipH="1">
            <a:off x="7669213" y="36513"/>
            <a:ext cx="2216150" cy="4443412"/>
          </a:xfrm>
          <a:custGeom>
            <a:avLst/>
            <a:gdLst>
              <a:gd name="T0" fmla="*/ 2147483647 w 1154"/>
              <a:gd name="T1" fmla="*/ 2147483647 h 2328"/>
              <a:gd name="T2" fmla="*/ 2147483647 w 1154"/>
              <a:gd name="T3" fmla="*/ 2147483647 h 2328"/>
              <a:gd name="T4" fmla="*/ 0 w 1154"/>
              <a:gd name="T5" fmla="*/ 0 h 2328"/>
              <a:gd name="T6" fmla="*/ 0 w 1154"/>
              <a:gd name="T7" fmla="*/ 2147483647 h 2328"/>
              <a:gd name="T8" fmla="*/ 2147483647 w 1154"/>
              <a:gd name="T9" fmla="*/ 2147483647 h 2328"/>
              <a:gd name="T10" fmla="*/ 2147483647 w 1154"/>
              <a:gd name="T11" fmla="*/ 2147483647 h 23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154" h="2328">
                <a:moveTo>
                  <a:pt x="1154" y="108"/>
                </a:moveTo>
                <a:lnTo>
                  <a:pt x="372" y="9"/>
                </a:lnTo>
                <a:lnTo>
                  <a:pt x="0" y="0"/>
                </a:lnTo>
                <a:lnTo>
                  <a:pt x="0" y="2328"/>
                </a:lnTo>
                <a:lnTo>
                  <a:pt x="1152" y="2328"/>
                </a:lnTo>
                <a:lnTo>
                  <a:pt x="1154" y="10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16" name="Rectangle 32"/>
          <p:cNvSpPr>
            <a:spLocks noChangeAspect="1" noChangeArrowheads="1"/>
          </p:cNvSpPr>
          <p:nvPr/>
        </p:nvSpPr>
        <p:spPr bwMode="auto">
          <a:xfrm rot="20925359" flipH="1">
            <a:off x="7904163" y="1657350"/>
            <a:ext cx="53975" cy="2555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7" name="Freeform 33"/>
          <p:cNvSpPr>
            <a:spLocks noChangeAspect="1"/>
          </p:cNvSpPr>
          <p:nvPr/>
        </p:nvSpPr>
        <p:spPr bwMode="auto">
          <a:xfrm>
            <a:off x="4022725" y="41275"/>
            <a:ext cx="2216150" cy="4443413"/>
          </a:xfrm>
          <a:custGeom>
            <a:avLst/>
            <a:gdLst>
              <a:gd name="T0" fmla="*/ 2147483647 w 1154"/>
              <a:gd name="T1" fmla="*/ 2147483647 h 2328"/>
              <a:gd name="T2" fmla="*/ 2147483647 w 1154"/>
              <a:gd name="T3" fmla="*/ 2147483647 h 2328"/>
              <a:gd name="T4" fmla="*/ 0 w 1154"/>
              <a:gd name="T5" fmla="*/ 0 h 2328"/>
              <a:gd name="T6" fmla="*/ 0 w 1154"/>
              <a:gd name="T7" fmla="*/ 2147483647 h 2328"/>
              <a:gd name="T8" fmla="*/ 2147483647 w 1154"/>
              <a:gd name="T9" fmla="*/ 2147483647 h 2328"/>
              <a:gd name="T10" fmla="*/ 2147483647 w 1154"/>
              <a:gd name="T11" fmla="*/ 2147483647 h 23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154" h="2328">
                <a:moveTo>
                  <a:pt x="1154" y="108"/>
                </a:moveTo>
                <a:lnTo>
                  <a:pt x="372" y="9"/>
                </a:lnTo>
                <a:lnTo>
                  <a:pt x="0" y="0"/>
                </a:lnTo>
                <a:lnTo>
                  <a:pt x="0" y="2328"/>
                </a:lnTo>
                <a:lnTo>
                  <a:pt x="1152" y="2328"/>
                </a:lnTo>
                <a:lnTo>
                  <a:pt x="1154" y="10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18" name="AutoShape 34"/>
          <p:cNvSpPr>
            <a:spLocks noChangeAspect="1" noChangeArrowheads="1"/>
          </p:cNvSpPr>
          <p:nvPr/>
        </p:nvSpPr>
        <p:spPr bwMode="auto">
          <a:xfrm rot="16216164" flipV="1">
            <a:off x="3655219" y="226219"/>
            <a:ext cx="541338" cy="184150"/>
          </a:xfrm>
          <a:custGeom>
            <a:avLst/>
            <a:gdLst>
              <a:gd name="T0" fmla="*/ 2147483647 w 21600"/>
              <a:gd name="T1" fmla="*/ 486422455 h 21600"/>
              <a:gd name="T2" fmla="*/ 2147483647 w 21600"/>
              <a:gd name="T3" fmla="*/ 972844910 h 21600"/>
              <a:gd name="T4" fmla="*/ 2147483647 w 21600"/>
              <a:gd name="T5" fmla="*/ 486422455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646 w 21600"/>
              <a:gd name="T13" fmla="*/ 4646 h 21600"/>
              <a:gd name="T14" fmla="*/ 16954 w 21600"/>
              <a:gd name="T15" fmla="*/ 1695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692" y="21600"/>
                </a:lnTo>
                <a:lnTo>
                  <a:pt x="1590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9" name="Rectangle 35"/>
          <p:cNvSpPr>
            <a:spLocks noChangeAspect="1" noChangeArrowheads="1"/>
          </p:cNvSpPr>
          <p:nvPr/>
        </p:nvSpPr>
        <p:spPr bwMode="auto">
          <a:xfrm rot="674641">
            <a:off x="5948363" y="1663700"/>
            <a:ext cx="53975" cy="25542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0" name="Rectangle 36"/>
          <p:cNvSpPr>
            <a:spLocks noChangeAspect="1" noChangeArrowheads="1"/>
          </p:cNvSpPr>
          <p:nvPr/>
        </p:nvSpPr>
        <p:spPr bwMode="auto">
          <a:xfrm rot="14641">
            <a:off x="4008438" y="600075"/>
            <a:ext cx="52387" cy="112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1" name="Rectangle 37"/>
          <p:cNvSpPr>
            <a:spLocks noChangeAspect="1" noChangeArrowheads="1"/>
          </p:cNvSpPr>
          <p:nvPr/>
        </p:nvSpPr>
        <p:spPr bwMode="auto">
          <a:xfrm>
            <a:off x="6430963" y="4233863"/>
            <a:ext cx="1052512" cy="53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2" name="Rectangle 38"/>
          <p:cNvSpPr>
            <a:spLocks noChangeAspect="1" noChangeArrowheads="1"/>
          </p:cNvSpPr>
          <p:nvPr/>
        </p:nvSpPr>
        <p:spPr bwMode="auto">
          <a:xfrm>
            <a:off x="6205538" y="257175"/>
            <a:ext cx="1497012" cy="4214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3" name="Arc 41"/>
          <p:cNvSpPr>
            <a:spLocks noChangeAspect="1"/>
          </p:cNvSpPr>
          <p:nvPr/>
        </p:nvSpPr>
        <p:spPr bwMode="auto">
          <a:xfrm flipH="1" flipV="1">
            <a:off x="7681913" y="1643063"/>
            <a:ext cx="784225" cy="4491037"/>
          </a:xfrm>
          <a:custGeom>
            <a:avLst/>
            <a:gdLst>
              <a:gd name="T0" fmla="*/ 2147483647 w 17017"/>
              <a:gd name="T1" fmla="*/ 0 h 21585"/>
              <a:gd name="T2" fmla="*/ 2147483647 w 17017"/>
              <a:gd name="T3" fmla="*/ 2147483647 h 21585"/>
              <a:gd name="T4" fmla="*/ 0 w 17017"/>
              <a:gd name="T5" fmla="*/ 2147483647 h 215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17" h="21585" fill="none" extrusionOk="0">
                <a:moveTo>
                  <a:pt x="797" y="-1"/>
                </a:moveTo>
                <a:cubicBezTo>
                  <a:pt x="7160" y="234"/>
                  <a:pt x="13095" y="3265"/>
                  <a:pt x="17017" y="8281"/>
                </a:cubicBezTo>
              </a:path>
              <a:path w="17017" h="21585" stroke="0" extrusionOk="0">
                <a:moveTo>
                  <a:pt x="797" y="-1"/>
                </a:moveTo>
                <a:cubicBezTo>
                  <a:pt x="7160" y="234"/>
                  <a:pt x="13095" y="3265"/>
                  <a:pt x="17017" y="8281"/>
                </a:cubicBezTo>
                <a:lnTo>
                  <a:pt x="0" y="21585"/>
                </a:lnTo>
                <a:lnTo>
                  <a:pt x="797" y="-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4" name="Arc 42"/>
          <p:cNvSpPr>
            <a:spLocks noChangeAspect="1"/>
          </p:cNvSpPr>
          <p:nvPr/>
        </p:nvSpPr>
        <p:spPr bwMode="auto">
          <a:xfrm rot="10800000" flipH="1">
            <a:off x="8374063" y="1643063"/>
            <a:ext cx="773112" cy="4491037"/>
          </a:xfrm>
          <a:custGeom>
            <a:avLst/>
            <a:gdLst>
              <a:gd name="T0" fmla="*/ 2147483647 w 16755"/>
              <a:gd name="T1" fmla="*/ 0 h 21585"/>
              <a:gd name="T2" fmla="*/ 2147483647 w 16755"/>
              <a:gd name="T3" fmla="*/ 2147483647 h 21585"/>
              <a:gd name="T4" fmla="*/ 0 w 16755"/>
              <a:gd name="T5" fmla="*/ 2147483647 h 215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55" h="21585" fill="none" extrusionOk="0">
                <a:moveTo>
                  <a:pt x="797" y="-1"/>
                </a:moveTo>
                <a:cubicBezTo>
                  <a:pt x="7013" y="229"/>
                  <a:pt x="12829" y="3127"/>
                  <a:pt x="16754" y="7953"/>
                </a:cubicBezTo>
              </a:path>
              <a:path w="16755" h="21585" stroke="0" extrusionOk="0">
                <a:moveTo>
                  <a:pt x="797" y="-1"/>
                </a:moveTo>
                <a:cubicBezTo>
                  <a:pt x="7013" y="229"/>
                  <a:pt x="12829" y="3127"/>
                  <a:pt x="16754" y="7953"/>
                </a:cubicBezTo>
                <a:lnTo>
                  <a:pt x="0" y="21585"/>
                </a:lnTo>
                <a:lnTo>
                  <a:pt x="797" y="-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5" name="Arc 43"/>
          <p:cNvSpPr>
            <a:spLocks noChangeAspect="1"/>
          </p:cNvSpPr>
          <p:nvPr/>
        </p:nvSpPr>
        <p:spPr bwMode="auto">
          <a:xfrm rot="15789710" flipH="1">
            <a:off x="5500688" y="5229225"/>
            <a:ext cx="2024062" cy="338138"/>
          </a:xfrm>
          <a:custGeom>
            <a:avLst/>
            <a:gdLst>
              <a:gd name="T0" fmla="*/ 0 w 21596"/>
              <a:gd name="T1" fmla="*/ 0 h 21600"/>
              <a:gd name="T2" fmla="*/ 2147483647 w 21596"/>
              <a:gd name="T3" fmla="*/ 2147483647 h 21600"/>
              <a:gd name="T4" fmla="*/ 0 w 21596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96" h="21600" fill="none" extrusionOk="0">
                <a:moveTo>
                  <a:pt x="-1" y="0"/>
                </a:moveTo>
                <a:cubicBezTo>
                  <a:pt x="11769" y="0"/>
                  <a:pt x="21372" y="9422"/>
                  <a:pt x="21596" y="21189"/>
                </a:cubicBezTo>
              </a:path>
              <a:path w="21596" h="21600" stroke="0" extrusionOk="0">
                <a:moveTo>
                  <a:pt x="-1" y="0"/>
                </a:moveTo>
                <a:cubicBezTo>
                  <a:pt x="11769" y="0"/>
                  <a:pt x="21372" y="9422"/>
                  <a:pt x="21596" y="21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6" name="Arc 44"/>
          <p:cNvSpPr>
            <a:spLocks noChangeAspect="1"/>
          </p:cNvSpPr>
          <p:nvPr/>
        </p:nvSpPr>
        <p:spPr bwMode="auto">
          <a:xfrm rot="-4989710" flipH="1" flipV="1">
            <a:off x="6374607" y="5222081"/>
            <a:ext cx="2024062" cy="358775"/>
          </a:xfrm>
          <a:custGeom>
            <a:avLst/>
            <a:gdLst>
              <a:gd name="T0" fmla="*/ 0 w 21600"/>
              <a:gd name="T1" fmla="*/ 0 h 21655"/>
              <a:gd name="T2" fmla="*/ 2147483647 w 21600"/>
              <a:gd name="T3" fmla="*/ 2147483647 h 21655"/>
              <a:gd name="T4" fmla="*/ 0 w 21600"/>
              <a:gd name="T5" fmla="*/ 2147483647 h 2165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5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18"/>
                  <a:pt x="21599" y="21636"/>
                  <a:pt x="21599" y="21654"/>
                </a:cubicBezTo>
              </a:path>
              <a:path w="21600" h="2165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18"/>
                  <a:pt x="21599" y="21636"/>
                  <a:pt x="21599" y="2165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7" name="Arc 45"/>
          <p:cNvSpPr>
            <a:spLocks noChangeAspect="1"/>
          </p:cNvSpPr>
          <p:nvPr/>
        </p:nvSpPr>
        <p:spPr bwMode="auto">
          <a:xfrm rot="10800000" flipH="1">
            <a:off x="5445125" y="1689100"/>
            <a:ext cx="784225" cy="4492625"/>
          </a:xfrm>
          <a:custGeom>
            <a:avLst/>
            <a:gdLst>
              <a:gd name="T0" fmla="*/ 2147483647 w 16990"/>
              <a:gd name="T1" fmla="*/ 0 h 21585"/>
              <a:gd name="T2" fmla="*/ 2147483647 w 16990"/>
              <a:gd name="T3" fmla="*/ 2147483647 h 21585"/>
              <a:gd name="T4" fmla="*/ 0 w 16990"/>
              <a:gd name="T5" fmla="*/ 2147483647 h 215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990" h="21585" fill="none" extrusionOk="0">
                <a:moveTo>
                  <a:pt x="797" y="-1"/>
                </a:moveTo>
                <a:cubicBezTo>
                  <a:pt x="7145" y="234"/>
                  <a:pt x="13068" y="3250"/>
                  <a:pt x="16990" y="8247"/>
                </a:cubicBezTo>
              </a:path>
              <a:path w="16990" h="21585" stroke="0" extrusionOk="0">
                <a:moveTo>
                  <a:pt x="797" y="-1"/>
                </a:moveTo>
                <a:cubicBezTo>
                  <a:pt x="7145" y="234"/>
                  <a:pt x="13068" y="3250"/>
                  <a:pt x="16990" y="8247"/>
                </a:cubicBezTo>
                <a:lnTo>
                  <a:pt x="0" y="21585"/>
                </a:lnTo>
                <a:lnTo>
                  <a:pt x="797" y="-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8" name="Arc 46"/>
          <p:cNvSpPr>
            <a:spLocks noChangeAspect="1"/>
          </p:cNvSpPr>
          <p:nvPr/>
        </p:nvSpPr>
        <p:spPr bwMode="auto">
          <a:xfrm flipH="1" flipV="1">
            <a:off x="4757738" y="1692275"/>
            <a:ext cx="773112" cy="4492625"/>
          </a:xfrm>
          <a:custGeom>
            <a:avLst/>
            <a:gdLst>
              <a:gd name="T0" fmla="*/ 2147483647 w 16755"/>
              <a:gd name="T1" fmla="*/ 0 h 21585"/>
              <a:gd name="T2" fmla="*/ 2147483647 w 16755"/>
              <a:gd name="T3" fmla="*/ 2147483647 h 21585"/>
              <a:gd name="T4" fmla="*/ 0 w 16755"/>
              <a:gd name="T5" fmla="*/ 2147483647 h 215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55" h="21585" fill="none" extrusionOk="0">
                <a:moveTo>
                  <a:pt x="797" y="-1"/>
                </a:moveTo>
                <a:cubicBezTo>
                  <a:pt x="7013" y="229"/>
                  <a:pt x="12829" y="3127"/>
                  <a:pt x="16754" y="7953"/>
                </a:cubicBezTo>
              </a:path>
              <a:path w="16755" h="21585" stroke="0" extrusionOk="0">
                <a:moveTo>
                  <a:pt x="797" y="-1"/>
                </a:moveTo>
                <a:cubicBezTo>
                  <a:pt x="7013" y="229"/>
                  <a:pt x="12829" y="3127"/>
                  <a:pt x="16754" y="7953"/>
                </a:cubicBezTo>
                <a:lnTo>
                  <a:pt x="0" y="21585"/>
                </a:lnTo>
                <a:lnTo>
                  <a:pt x="797" y="-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9" name="AutoShape 47"/>
          <p:cNvSpPr>
            <a:spLocks noChangeAspect="1" noChangeArrowheads="1"/>
          </p:cNvSpPr>
          <p:nvPr/>
        </p:nvSpPr>
        <p:spPr bwMode="auto">
          <a:xfrm rot="5385359">
            <a:off x="9086850" y="587375"/>
            <a:ext cx="1139825" cy="11398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1080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982" y="10800"/>
                </a:moveTo>
                <a:cubicBezTo>
                  <a:pt x="10982" y="10900"/>
                  <a:pt x="10900" y="10982"/>
                  <a:pt x="10800" y="10982"/>
                </a:cubicBezTo>
                <a:cubicBezTo>
                  <a:pt x="10699" y="10982"/>
                  <a:pt x="10618" y="10900"/>
                  <a:pt x="10618" y="10800"/>
                </a:cubicBezTo>
                <a:lnTo>
                  <a:pt x="0" y="10800"/>
                </a:ln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lnTo>
                  <a:pt x="10982" y="108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30" name="Arc 48"/>
          <p:cNvSpPr>
            <a:spLocks noChangeAspect="1"/>
          </p:cNvSpPr>
          <p:nvPr/>
        </p:nvSpPr>
        <p:spPr bwMode="auto">
          <a:xfrm rot="15789710" flipH="1">
            <a:off x="8446294" y="5199857"/>
            <a:ext cx="1958975" cy="338137"/>
          </a:xfrm>
          <a:custGeom>
            <a:avLst/>
            <a:gdLst>
              <a:gd name="T0" fmla="*/ 0 w 20907"/>
              <a:gd name="T1" fmla="*/ 0 h 21600"/>
              <a:gd name="T2" fmla="*/ 2147483647 w 20907"/>
              <a:gd name="T3" fmla="*/ 2147483647 h 21600"/>
              <a:gd name="T4" fmla="*/ 0 w 20907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907" h="21600" fill="none" extrusionOk="0">
                <a:moveTo>
                  <a:pt x="-1" y="0"/>
                </a:moveTo>
                <a:cubicBezTo>
                  <a:pt x="9838" y="0"/>
                  <a:pt x="18434" y="6648"/>
                  <a:pt x="20906" y="16172"/>
                </a:cubicBezTo>
              </a:path>
              <a:path w="20907" h="21600" stroke="0" extrusionOk="0">
                <a:moveTo>
                  <a:pt x="-1" y="0"/>
                </a:moveTo>
                <a:cubicBezTo>
                  <a:pt x="9838" y="0"/>
                  <a:pt x="18434" y="6648"/>
                  <a:pt x="20906" y="1617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31" name="Arc 49"/>
          <p:cNvSpPr>
            <a:spLocks noChangeAspect="1"/>
          </p:cNvSpPr>
          <p:nvPr/>
        </p:nvSpPr>
        <p:spPr bwMode="auto">
          <a:xfrm rot="-4989710" flipH="1" flipV="1">
            <a:off x="3498056" y="5188744"/>
            <a:ext cx="1958975" cy="357188"/>
          </a:xfrm>
          <a:custGeom>
            <a:avLst/>
            <a:gdLst>
              <a:gd name="T0" fmla="*/ 0 w 20907"/>
              <a:gd name="T1" fmla="*/ 0 h 21600"/>
              <a:gd name="T2" fmla="*/ 2147483647 w 20907"/>
              <a:gd name="T3" fmla="*/ 2147483647 h 21600"/>
              <a:gd name="T4" fmla="*/ 0 w 20907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907" h="21600" fill="none" extrusionOk="0">
                <a:moveTo>
                  <a:pt x="-1" y="0"/>
                </a:moveTo>
                <a:cubicBezTo>
                  <a:pt x="9838" y="0"/>
                  <a:pt x="18434" y="6648"/>
                  <a:pt x="20906" y="16172"/>
                </a:cubicBezTo>
              </a:path>
              <a:path w="20907" h="21600" stroke="0" extrusionOk="0">
                <a:moveTo>
                  <a:pt x="-1" y="0"/>
                </a:moveTo>
                <a:cubicBezTo>
                  <a:pt x="9838" y="0"/>
                  <a:pt x="18434" y="6648"/>
                  <a:pt x="20906" y="1617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32" name="Freeform 50"/>
          <p:cNvSpPr>
            <a:spLocks/>
          </p:cNvSpPr>
          <p:nvPr/>
        </p:nvSpPr>
        <p:spPr bwMode="auto">
          <a:xfrm rot="10800000">
            <a:off x="4017963" y="4468813"/>
            <a:ext cx="252412" cy="1860550"/>
          </a:xfrm>
          <a:custGeom>
            <a:avLst/>
            <a:gdLst>
              <a:gd name="T0" fmla="*/ 0 w 182"/>
              <a:gd name="T1" fmla="*/ 0 h 1179"/>
              <a:gd name="T2" fmla="*/ 2147483647 w 182"/>
              <a:gd name="T3" fmla="*/ 0 h 1179"/>
              <a:gd name="T4" fmla="*/ 2147483647 w 182"/>
              <a:gd name="T5" fmla="*/ 2147483647 h 11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2" h="1179">
                <a:moveTo>
                  <a:pt x="0" y="0"/>
                </a:moveTo>
                <a:lnTo>
                  <a:pt x="182" y="0"/>
                </a:lnTo>
                <a:lnTo>
                  <a:pt x="182" y="1179"/>
                </a:lnTo>
              </a:path>
            </a:pathLst>
          </a:custGeom>
          <a:solidFill>
            <a:srgbClr val="FFFFFF"/>
          </a:soli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33" name="Freeform 51"/>
          <p:cNvSpPr>
            <a:spLocks/>
          </p:cNvSpPr>
          <p:nvPr/>
        </p:nvSpPr>
        <p:spPr bwMode="auto">
          <a:xfrm rot="10800000" flipH="1">
            <a:off x="9628188" y="4468813"/>
            <a:ext cx="254000" cy="1860550"/>
          </a:xfrm>
          <a:custGeom>
            <a:avLst/>
            <a:gdLst>
              <a:gd name="T0" fmla="*/ 0 w 182"/>
              <a:gd name="T1" fmla="*/ 0 h 1179"/>
              <a:gd name="T2" fmla="*/ 2147483647 w 182"/>
              <a:gd name="T3" fmla="*/ 0 h 1179"/>
              <a:gd name="T4" fmla="*/ 2147483647 w 182"/>
              <a:gd name="T5" fmla="*/ 2147483647 h 11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2" h="1179">
                <a:moveTo>
                  <a:pt x="0" y="0"/>
                </a:moveTo>
                <a:lnTo>
                  <a:pt x="182" y="0"/>
                </a:lnTo>
                <a:lnTo>
                  <a:pt x="182" y="1179"/>
                </a:lnTo>
              </a:path>
            </a:pathLst>
          </a:custGeom>
          <a:solidFill>
            <a:srgbClr val="FFFFFF"/>
          </a:soli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34" name="AutoShape 53"/>
          <p:cNvSpPr>
            <a:spLocks noChangeArrowheads="1"/>
          </p:cNvSpPr>
          <p:nvPr/>
        </p:nvSpPr>
        <p:spPr bwMode="auto">
          <a:xfrm rot="16200000" flipV="1">
            <a:off x="2697163" y="3181350"/>
            <a:ext cx="1927225" cy="7270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119 w 21600"/>
              <a:gd name="T13" fmla="*/ 2119 h 21600"/>
              <a:gd name="T14" fmla="*/ 19481 w 21600"/>
              <a:gd name="T15" fmla="*/ 1948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637" y="21600"/>
                </a:lnTo>
                <a:lnTo>
                  <a:pt x="20963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35" name="AutoShape 54"/>
          <p:cNvSpPr>
            <a:spLocks noChangeArrowheads="1"/>
          </p:cNvSpPr>
          <p:nvPr/>
        </p:nvSpPr>
        <p:spPr bwMode="auto">
          <a:xfrm>
            <a:off x="4027488" y="3802063"/>
            <a:ext cx="728662" cy="381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894 w 21600"/>
              <a:gd name="T13" fmla="*/ 4894 h 21600"/>
              <a:gd name="T14" fmla="*/ 16706 w 21600"/>
              <a:gd name="T15" fmla="*/ 1670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6188" y="21600"/>
                </a:lnTo>
                <a:lnTo>
                  <a:pt x="15412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36" name="Rectangle 55"/>
          <p:cNvSpPr>
            <a:spLocks noChangeArrowheads="1"/>
          </p:cNvSpPr>
          <p:nvPr/>
        </p:nvSpPr>
        <p:spPr bwMode="auto">
          <a:xfrm flipH="1">
            <a:off x="4722813" y="420688"/>
            <a:ext cx="63500" cy="2152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37" name="Rectangle 56"/>
          <p:cNvSpPr>
            <a:spLocks noChangeArrowheads="1"/>
          </p:cNvSpPr>
          <p:nvPr/>
        </p:nvSpPr>
        <p:spPr bwMode="auto">
          <a:xfrm>
            <a:off x="6272213" y="47625"/>
            <a:ext cx="85725" cy="4340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38" name="AutoShape 57"/>
          <p:cNvSpPr>
            <a:spLocks noChangeArrowheads="1"/>
          </p:cNvSpPr>
          <p:nvPr/>
        </p:nvSpPr>
        <p:spPr bwMode="auto">
          <a:xfrm rot="16200000" flipV="1">
            <a:off x="2922588" y="234950"/>
            <a:ext cx="1295400" cy="9080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1800 w 21600"/>
              <a:gd name="T13" fmla="*/ 1800 h 21600"/>
              <a:gd name="T14" fmla="*/ 19800 w 21600"/>
              <a:gd name="T15" fmla="*/ 198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39" name="Line 58"/>
          <p:cNvSpPr>
            <a:spLocks noChangeShapeType="1"/>
          </p:cNvSpPr>
          <p:nvPr/>
        </p:nvSpPr>
        <p:spPr bwMode="auto">
          <a:xfrm rot="10800000" flipH="1">
            <a:off x="4505325" y="2151063"/>
            <a:ext cx="2317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33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40" name="Line 59"/>
          <p:cNvSpPr>
            <a:spLocks noChangeShapeType="1"/>
          </p:cNvSpPr>
          <p:nvPr/>
        </p:nvSpPr>
        <p:spPr bwMode="auto">
          <a:xfrm rot="10800000" flipH="1">
            <a:off x="4505325" y="1303338"/>
            <a:ext cx="2317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33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41" name="Line 60"/>
          <p:cNvSpPr>
            <a:spLocks noChangeShapeType="1"/>
          </p:cNvSpPr>
          <p:nvPr/>
        </p:nvSpPr>
        <p:spPr bwMode="auto">
          <a:xfrm rot="10800000" flipH="1" flipV="1">
            <a:off x="6234113" y="247650"/>
            <a:ext cx="1587" cy="4144963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42" name="Rectangle 61"/>
          <p:cNvSpPr>
            <a:spLocks noChangeArrowheads="1"/>
          </p:cNvSpPr>
          <p:nvPr/>
        </p:nvSpPr>
        <p:spPr bwMode="auto">
          <a:xfrm>
            <a:off x="9121775" y="425450"/>
            <a:ext cx="63500" cy="21510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43" name="Rectangle 62"/>
          <p:cNvSpPr>
            <a:spLocks noChangeArrowheads="1"/>
          </p:cNvSpPr>
          <p:nvPr/>
        </p:nvSpPr>
        <p:spPr bwMode="auto">
          <a:xfrm flipH="1">
            <a:off x="7521575" y="52388"/>
            <a:ext cx="130175" cy="434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44" name="Line 63"/>
          <p:cNvSpPr>
            <a:spLocks noChangeShapeType="1"/>
          </p:cNvSpPr>
          <p:nvPr/>
        </p:nvSpPr>
        <p:spPr bwMode="auto">
          <a:xfrm rot="10800000" flipH="1">
            <a:off x="3360738" y="2741613"/>
            <a:ext cx="2317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33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45" name="Rectangle 66"/>
          <p:cNvSpPr>
            <a:spLocks noChangeArrowheads="1"/>
          </p:cNvSpPr>
          <p:nvPr/>
        </p:nvSpPr>
        <p:spPr bwMode="auto">
          <a:xfrm flipH="1">
            <a:off x="6203950" y="31750"/>
            <a:ext cx="1466850" cy="52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46" name="Line 67"/>
          <p:cNvSpPr>
            <a:spLocks noChangeShapeType="1"/>
          </p:cNvSpPr>
          <p:nvPr/>
        </p:nvSpPr>
        <p:spPr bwMode="auto">
          <a:xfrm rot="16200000" flipV="1">
            <a:off x="6941344" y="-494506"/>
            <a:ext cx="0" cy="1465262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47" name="Rectangle 68"/>
          <p:cNvSpPr>
            <a:spLocks noChangeArrowheads="1"/>
          </p:cNvSpPr>
          <p:nvPr/>
        </p:nvSpPr>
        <p:spPr bwMode="auto">
          <a:xfrm flipH="1">
            <a:off x="6269038" y="4389438"/>
            <a:ext cx="1362075" cy="53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48" name="Line 70"/>
          <p:cNvSpPr>
            <a:spLocks noChangeShapeType="1"/>
          </p:cNvSpPr>
          <p:nvPr/>
        </p:nvSpPr>
        <p:spPr bwMode="auto">
          <a:xfrm rot="5400000" flipH="1">
            <a:off x="3390900" y="688976"/>
            <a:ext cx="1273175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49" name="Rectangle 71"/>
          <p:cNvSpPr>
            <a:spLocks noChangeAspect="1" noChangeArrowheads="1"/>
          </p:cNvSpPr>
          <p:nvPr/>
        </p:nvSpPr>
        <p:spPr bwMode="auto">
          <a:xfrm rot="10800000" flipH="1" flipV="1">
            <a:off x="3971925" y="1358900"/>
            <a:ext cx="88900" cy="1001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50" name="Rectangle 72"/>
          <p:cNvSpPr>
            <a:spLocks noChangeArrowheads="1"/>
          </p:cNvSpPr>
          <p:nvPr/>
        </p:nvSpPr>
        <p:spPr bwMode="auto">
          <a:xfrm flipH="1">
            <a:off x="7677150" y="36513"/>
            <a:ext cx="1460500" cy="2238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51" name="Rectangle 73"/>
          <p:cNvSpPr>
            <a:spLocks noChangeAspect="1" noChangeArrowheads="1"/>
          </p:cNvSpPr>
          <p:nvPr/>
        </p:nvSpPr>
        <p:spPr bwMode="auto">
          <a:xfrm rot="10800000" flipH="1" flipV="1">
            <a:off x="4386263" y="1249363"/>
            <a:ext cx="65087" cy="719137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52" name="Rectangle 74"/>
          <p:cNvSpPr>
            <a:spLocks noChangeAspect="1" noChangeArrowheads="1"/>
          </p:cNvSpPr>
          <p:nvPr/>
        </p:nvSpPr>
        <p:spPr bwMode="auto">
          <a:xfrm rot="10800000" flipH="1" flipV="1">
            <a:off x="4627563" y="1392238"/>
            <a:ext cx="73025" cy="4333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53" name="Rectangle 75"/>
          <p:cNvSpPr>
            <a:spLocks noChangeArrowheads="1"/>
          </p:cNvSpPr>
          <p:nvPr/>
        </p:nvSpPr>
        <p:spPr bwMode="auto">
          <a:xfrm flipH="1">
            <a:off x="1055688" y="239713"/>
            <a:ext cx="588962" cy="9763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54" name="Line 78"/>
          <p:cNvSpPr>
            <a:spLocks noChangeShapeType="1"/>
          </p:cNvSpPr>
          <p:nvPr/>
        </p:nvSpPr>
        <p:spPr bwMode="auto">
          <a:xfrm flipH="1">
            <a:off x="2900363" y="47625"/>
            <a:ext cx="3175" cy="347663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55" name="Line 79"/>
          <p:cNvSpPr>
            <a:spLocks noChangeShapeType="1"/>
          </p:cNvSpPr>
          <p:nvPr/>
        </p:nvSpPr>
        <p:spPr bwMode="auto">
          <a:xfrm flipH="1">
            <a:off x="1816100" y="176213"/>
            <a:ext cx="1588" cy="219075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56" name="AutoShape 85"/>
          <p:cNvSpPr>
            <a:spLocks noChangeAspect="1" noChangeArrowheads="1"/>
          </p:cNvSpPr>
          <p:nvPr/>
        </p:nvSpPr>
        <p:spPr bwMode="auto">
          <a:xfrm rot="5414641" flipH="1">
            <a:off x="896938" y="4349750"/>
            <a:ext cx="1117600" cy="11176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1080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982" y="10800"/>
                </a:moveTo>
                <a:cubicBezTo>
                  <a:pt x="10982" y="10900"/>
                  <a:pt x="10900" y="10982"/>
                  <a:pt x="10800" y="10982"/>
                </a:cubicBezTo>
                <a:cubicBezTo>
                  <a:pt x="10699" y="10982"/>
                  <a:pt x="10618" y="10900"/>
                  <a:pt x="10618" y="10800"/>
                </a:cubicBezTo>
                <a:lnTo>
                  <a:pt x="0" y="10800"/>
                </a:ln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lnTo>
                  <a:pt x="10982" y="108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57" name="Line 86"/>
          <p:cNvSpPr>
            <a:spLocks noChangeShapeType="1"/>
          </p:cNvSpPr>
          <p:nvPr/>
        </p:nvSpPr>
        <p:spPr bwMode="auto">
          <a:xfrm rot="16200000" flipV="1">
            <a:off x="6950869" y="6219031"/>
            <a:ext cx="0" cy="331788"/>
          </a:xfrm>
          <a:prstGeom prst="line">
            <a:avLst/>
          </a:prstGeom>
          <a:noFill/>
          <a:ln w="9525">
            <a:solidFill>
              <a:srgbClr val="96969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58" name="Rectangle 87"/>
          <p:cNvSpPr>
            <a:spLocks noChangeArrowheads="1"/>
          </p:cNvSpPr>
          <p:nvPr/>
        </p:nvSpPr>
        <p:spPr bwMode="auto">
          <a:xfrm flipH="1">
            <a:off x="1636713" y="46038"/>
            <a:ext cx="1512887" cy="4873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59" name="Freeform 88"/>
          <p:cNvSpPr>
            <a:spLocks/>
          </p:cNvSpPr>
          <p:nvPr/>
        </p:nvSpPr>
        <p:spPr bwMode="auto">
          <a:xfrm>
            <a:off x="1236663" y="41275"/>
            <a:ext cx="1873250" cy="196850"/>
          </a:xfrm>
          <a:custGeom>
            <a:avLst/>
            <a:gdLst>
              <a:gd name="T0" fmla="*/ 2147483647 w 1180"/>
              <a:gd name="T1" fmla="*/ 0 h 91"/>
              <a:gd name="T2" fmla="*/ 2147483647 w 1180"/>
              <a:gd name="T3" fmla="*/ 2147483647 h 91"/>
              <a:gd name="T4" fmla="*/ 0 w 1180"/>
              <a:gd name="T5" fmla="*/ 2147483647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80" h="91">
                <a:moveTo>
                  <a:pt x="1180" y="0"/>
                </a:moveTo>
                <a:lnTo>
                  <a:pt x="272" y="91"/>
                </a:lnTo>
                <a:lnTo>
                  <a:pt x="0" y="91"/>
                </a:lnTo>
              </a:path>
            </a:pathLst>
          </a:custGeom>
          <a:solidFill>
            <a:srgbClr val="FFFFFF"/>
          </a:soli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60" name="Line 89"/>
          <p:cNvSpPr>
            <a:spLocks noChangeShapeType="1"/>
          </p:cNvSpPr>
          <p:nvPr/>
        </p:nvSpPr>
        <p:spPr bwMode="auto">
          <a:xfrm rot="-5400000">
            <a:off x="1937544" y="4226719"/>
            <a:ext cx="4167188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61" name="Rectangle 90"/>
          <p:cNvSpPr>
            <a:spLocks noChangeArrowheads="1"/>
          </p:cNvSpPr>
          <p:nvPr/>
        </p:nvSpPr>
        <p:spPr bwMode="auto">
          <a:xfrm>
            <a:off x="4030663" y="4067175"/>
            <a:ext cx="850900" cy="431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62" name="Rectangle 91"/>
          <p:cNvSpPr>
            <a:spLocks noChangeArrowheads="1"/>
          </p:cNvSpPr>
          <p:nvPr/>
        </p:nvSpPr>
        <p:spPr bwMode="auto">
          <a:xfrm>
            <a:off x="9129713" y="4057650"/>
            <a:ext cx="741362" cy="431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63" name="Line 92"/>
          <p:cNvSpPr>
            <a:spLocks noChangeShapeType="1"/>
          </p:cNvSpPr>
          <p:nvPr/>
        </p:nvSpPr>
        <p:spPr bwMode="auto">
          <a:xfrm rot="10800000" flipV="1">
            <a:off x="9142413" y="2473325"/>
            <a:ext cx="1587" cy="2022475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64" name="Line 93"/>
          <p:cNvSpPr>
            <a:spLocks noChangeShapeType="1"/>
          </p:cNvSpPr>
          <p:nvPr/>
        </p:nvSpPr>
        <p:spPr bwMode="auto">
          <a:xfrm rot="10800000" flipH="1" flipV="1">
            <a:off x="4760913" y="115888"/>
            <a:ext cx="1587" cy="4379912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65" name="AutoShape 94"/>
          <p:cNvSpPr>
            <a:spLocks noChangeAspect="1" noChangeArrowheads="1"/>
          </p:cNvSpPr>
          <p:nvPr/>
        </p:nvSpPr>
        <p:spPr bwMode="auto">
          <a:xfrm rot="16216164" flipV="1">
            <a:off x="2989262" y="4841876"/>
            <a:ext cx="1725613" cy="31591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723 w 21600"/>
              <a:gd name="T13" fmla="*/ 2723 h 21600"/>
              <a:gd name="T14" fmla="*/ 18877 w 21600"/>
              <a:gd name="T15" fmla="*/ 188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1846" y="21600"/>
                </a:lnTo>
                <a:lnTo>
                  <a:pt x="19754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7466" name="Group 102"/>
          <p:cNvGrpSpPr>
            <a:grpSpLocks/>
          </p:cNvGrpSpPr>
          <p:nvPr/>
        </p:nvGrpSpPr>
        <p:grpSpPr bwMode="auto">
          <a:xfrm flipH="1">
            <a:off x="9274175" y="1319213"/>
            <a:ext cx="647700" cy="1287462"/>
            <a:chOff x="-11" y="618"/>
            <a:chExt cx="408" cy="811"/>
          </a:xfrm>
        </p:grpSpPr>
        <p:sp>
          <p:nvSpPr>
            <p:cNvPr id="17586" name="Rectangle 103"/>
            <p:cNvSpPr>
              <a:spLocks noChangeAspect="1" noChangeArrowheads="1"/>
            </p:cNvSpPr>
            <p:nvPr/>
          </p:nvSpPr>
          <p:spPr bwMode="auto">
            <a:xfrm>
              <a:off x="-11" y="638"/>
              <a:ext cx="58" cy="7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87" name="Rectangle 104"/>
            <p:cNvSpPr>
              <a:spLocks noChangeArrowheads="1"/>
            </p:cNvSpPr>
            <p:nvPr/>
          </p:nvSpPr>
          <p:spPr bwMode="auto">
            <a:xfrm rot="16200000" flipV="1">
              <a:off x="-173" y="949"/>
              <a:ext cx="691" cy="1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88" name="Rectangle 105"/>
            <p:cNvSpPr>
              <a:spLocks noChangeAspect="1" noChangeArrowheads="1"/>
            </p:cNvSpPr>
            <p:nvPr/>
          </p:nvSpPr>
          <p:spPr bwMode="auto">
            <a:xfrm>
              <a:off x="96" y="666"/>
              <a:ext cx="139" cy="7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89" name="Arc 106"/>
            <p:cNvSpPr>
              <a:spLocks/>
            </p:cNvSpPr>
            <p:nvPr/>
          </p:nvSpPr>
          <p:spPr bwMode="auto">
            <a:xfrm>
              <a:off x="20" y="634"/>
              <a:ext cx="333" cy="1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90" name="Arc 107"/>
            <p:cNvSpPr>
              <a:spLocks/>
            </p:cNvSpPr>
            <p:nvPr/>
          </p:nvSpPr>
          <p:spPr bwMode="auto">
            <a:xfrm flipV="1">
              <a:off x="20" y="1255"/>
              <a:ext cx="333" cy="15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91" name="Rectangle 108"/>
            <p:cNvSpPr>
              <a:spLocks noChangeAspect="1" noChangeArrowheads="1"/>
            </p:cNvSpPr>
            <p:nvPr/>
          </p:nvSpPr>
          <p:spPr bwMode="auto">
            <a:xfrm>
              <a:off x="258" y="618"/>
              <a:ext cx="139" cy="81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7467" name="Group 109"/>
          <p:cNvGrpSpPr>
            <a:grpSpLocks/>
          </p:cNvGrpSpPr>
          <p:nvPr/>
        </p:nvGrpSpPr>
        <p:grpSpPr bwMode="auto">
          <a:xfrm>
            <a:off x="3981450" y="1319213"/>
            <a:ext cx="647700" cy="1287462"/>
            <a:chOff x="-11" y="618"/>
            <a:chExt cx="408" cy="811"/>
          </a:xfrm>
        </p:grpSpPr>
        <p:sp>
          <p:nvSpPr>
            <p:cNvPr id="17580" name="Rectangle 110"/>
            <p:cNvSpPr>
              <a:spLocks noChangeAspect="1" noChangeArrowheads="1"/>
            </p:cNvSpPr>
            <p:nvPr/>
          </p:nvSpPr>
          <p:spPr bwMode="auto">
            <a:xfrm>
              <a:off x="-11" y="638"/>
              <a:ext cx="58" cy="7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81" name="Rectangle 111"/>
            <p:cNvSpPr>
              <a:spLocks noChangeArrowheads="1"/>
            </p:cNvSpPr>
            <p:nvPr/>
          </p:nvSpPr>
          <p:spPr bwMode="auto">
            <a:xfrm rot="16200000" flipV="1">
              <a:off x="-173" y="949"/>
              <a:ext cx="691" cy="1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82" name="Rectangle 112"/>
            <p:cNvSpPr>
              <a:spLocks noChangeAspect="1" noChangeArrowheads="1"/>
            </p:cNvSpPr>
            <p:nvPr/>
          </p:nvSpPr>
          <p:spPr bwMode="auto">
            <a:xfrm>
              <a:off x="96" y="666"/>
              <a:ext cx="139" cy="7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83" name="Arc 113"/>
            <p:cNvSpPr>
              <a:spLocks/>
            </p:cNvSpPr>
            <p:nvPr/>
          </p:nvSpPr>
          <p:spPr bwMode="auto">
            <a:xfrm>
              <a:off x="20" y="634"/>
              <a:ext cx="333" cy="1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84" name="Arc 114"/>
            <p:cNvSpPr>
              <a:spLocks/>
            </p:cNvSpPr>
            <p:nvPr/>
          </p:nvSpPr>
          <p:spPr bwMode="auto">
            <a:xfrm flipV="1">
              <a:off x="20" y="1255"/>
              <a:ext cx="333" cy="15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85" name="Rectangle 115"/>
            <p:cNvSpPr>
              <a:spLocks noChangeAspect="1" noChangeArrowheads="1"/>
            </p:cNvSpPr>
            <p:nvPr/>
          </p:nvSpPr>
          <p:spPr bwMode="auto">
            <a:xfrm>
              <a:off x="258" y="618"/>
              <a:ext cx="139" cy="81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68" name="Line 178"/>
          <p:cNvSpPr>
            <a:spLocks noChangeShapeType="1"/>
          </p:cNvSpPr>
          <p:nvPr/>
        </p:nvSpPr>
        <p:spPr bwMode="auto">
          <a:xfrm rot="-5400000">
            <a:off x="2378075" y="-14287"/>
            <a:ext cx="0" cy="145415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69" name="Line 180"/>
          <p:cNvSpPr>
            <a:spLocks noChangeShapeType="1"/>
          </p:cNvSpPr>
          <p:nvPr/>
        </p:nvSpPr>
        <p:spPr bwMode="auto">
          <a:xfrm rot="-5400000">
            <a:off x="2373313" y="-195262"/>
            <a:ext cx="0" cy="1466850"/>
          </a:xfrm>
          <a:prstGeom prst="line">
            <a:avLst/>
          </a:prstGeom>
          <a:noFill/>
          <a:ln w="9525">
            <a:solidFill>
              <a:srgbClr val="C0C0C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70" name="Line 76"/>
          <p:cNvSpPr>
            <a:spLocks noChangeShapeType="1"/>
          </p:cNvSpPr>
          <p:nvPr/>
        </p:nvSpPr>
        <p:spPr bwMode="auto">
          <a:xfrm flipH="1">
            <a:off x="1646238" y="247650"/>
            <a:ext cx="0" cy="282575"/>
          </a:xfrm>
          <a:prstGeom prst="line">
            <a:avLst/>
          </a:prstGeom>
          <a:noFill/>
          <a:ln w="9525">
            <a:solidFill>
              <a:srgbClr val="C0C0C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71" name="Line 77"/>
          <p:cNvSpPr>
            <a:spLocks noChangeShapeType="1"/>
          </p:cNvSpPr>
          <p:nvPr/>
        </p:nvSpPr>
        <p:spPr bwMode="auto">
          <a:xfrm flipH="1">
            <a:off x="3114675" y="47625"/>
            <a:ext cx="4763" cy="482600"/>
          </a:xfrm>
          <a:prstGeom prst="line">
            <a:avLst/>
          </a:prstGeom>
          <a:noFill/>
          <a:ln w="9525">
            <a:solidFill>
              <a:srgbClr val="C0C0C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72" name="Line 176"/>
          <p:cNvSpPr>
            <a:spLocks noChangeShapeType="1"/>
          </p:cNvSpPr>
          <p:nvPr/>
        </p:nvSpPr>
        <p:spPr bwMode="auto">
          <a:xfrm>
            <a:off x="2951163" y="190500"/>
            <a:ext cx="3175" cy="347663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73" name="Rectangle 186"/>
          <p:cNvSpPr>
            <a:spLocks noChangeArrowheads="1"/>
          </p:cNvSpPr>
          <p:nvPr/>
        </p:nvSpPr>
        <p:spPr bwMode="auto">
          <a:xfrm flipH="1">
            <a:off x="7673975" y="385763"/>
            <a:ext cx="1465263" cy="523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74" name="Line 190"/>
          <p:cNvSpPr>
            <a:spLocks noChangeShapeType="1"/>
          </p:cNvSpPr>
          <p:nvPr/>
        </p:nvSpPr>
        <p:spPr bwMode="auto">
          <a:xfrm rot="16200000" flipH="1">
            <a:off x="8404225" y="1746250"/>
            <a:ext cx="0" cy="146685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75" name="Line 191"/>
          <p:cNvSpPr>
            <a:spLocks noChangeShapeType="1"/>
          </p:cNvSpPr>
          <p:nvPr/>
        </p:nvSpPr>
        <p:spPr bwMode="auto">
          <a:xfrm rot="5400000" flipH="1" flipV="1">
            <a:off x="8408194" y="716756"/>
            <a:ext cx="0" cy="1474788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76" name="Line 192"/>
          <p:cNvSpPr>
            <a:spLocks noChangeShapeType="1"/>
          </p:cNvSpPr>
          <p:nvPr/>
        </p:nvSpPr>
        <p:spPr bwMode="auto">
          <a:xfrm flipH="1">
            <a:off x="9144000" y="49213"/>
            <a:ext cx="0" cy="243205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77" name="Rectangle 193"/>
          <p:cNvSpPr>
            <a:spLocks noChangeArrowheads="1"/>
          </p:cNvSpPr>
          <p:nvPr/>
        </p:nvSpPr>
        <p:spPr bwMode="auto">
          <a:xfrm flipH="1">
            <a:off x="7615238" y="1458913"/>
            <a:ext cx="144462" cy="10128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78" name="Line 196"/>
          <p:cNvSpPr>
            <a:spLocks noChangeShapeType="1"/>
          </p:cNvSpPr>
          <p:nvPr/>
        </p:nvSpPr>
        <p:spPr bwMode="auto">
          <a:xfrm rot="10800000" flipH="1" flipV="1">
            <a:off x="9129713" y="1457325"/>
            <a:ext cx="0" cy="1025525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79" name="Line 65"/>
          <p:cNvSpPr>
            <a:spLocks noChangeShapeType="1"/>
          </p:cNvSpPr>
          <p:nvPr/>
        </p:nvSpPr>
        <p:spPr bwMode="auto">
          <a:xfrm rot="10800000" flipV="1">
            <a:off x="7669213" y="1465263"/>
            <a:ext cx="1587" cy="2930525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80" name="Line 198"/>
          <p:cNvSpPr>
            <a:spLocks noChangeShapeType="1"/>
          </p:cNvSpPr>
          <p:nvPr/>
        </p:nvSpPr>
        <p:spPr bwMode="auto">
          <a:xfrm flipH="1">
            <a:off x="7670800" y="241300"/>
            <a:ext cx="0" cy="12112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7481" name="Group 211"/>
          <p:cNvGrpSpPr>
            <a:grpSpLocks/>
          </p:cNvGrpSpPr>
          <p:nvPr/>
        </p:nvGrpSpPr>
        <p:grpSpPr bwMode="auto">
          <a:xfrm rot="10800000">
            <a:off x="4808538" y="1981200"/>
            <a:ext cx="812800" cy="2216150"/>
            <a:chOff x="2653" y="243"/>
            <a:chExt cx="512" cy="1396"/>
          </a:xfrm>
        </p:grpSpPr>
        <p:pic>
          <p:nvPicPr>
            <p:cNvPr id="17575" name="Picture 206" descr="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3" y="295"/>
              <a:ext cx="203" cy="1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576" name="Rectangle 207"/>
            <p:cNvSpPr>
              <a:spLocks noChangeArrowheads="1"/>
            </p:cNvSpPr>
            <p:nvPr/>
          </p:nvSpPr>
          <p:spPr bwMode="auto">
            <a:xfrm rot="-5400000">
              <a:off x="2215" y="873"/>
              <a:ext cx="1396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800">
                  <a:solidFill>
                    <a:schemeClr val="accent2"/>
                  </a:solidFill>
                  <a:ea typeface="HG丸ｺﾞｼｯｸM-PRO" pitchFamily="50" charset="-128"/>
                </a:rPr>
                <a:t>Kobe City College of Technology Dep. Mech</a:t>
              </a:r>
              <a:endParaRPr lang="ja-JP" altLang="en-US" sz="900">
                <a:solidFill>
                  <a:schemeClr val="accent2"/>
                </a:solidFill>
                <a:ea typeface="HG丸ｺﾞｼｯｸM-PRO" pitchFamily="50" charset="-128"/>
              </a:endParaRPr>
            </a:p>
          </p:txBody>
        </p:sp>
        <p:sp>
          <p:nvSpPr>
            <p:cNvPr id="17577" name="AutoShape 208"/>
            <p:cNvSpPr>
              <a:spLocks noChangeArrowheads="1"/>
            </p:cNvSpPr>
            <p:nvPr/>
          </p:nvSpPr>
          <p:spPr bwMode="auto">
            <a:xfrm rot="-5400000">
              <a:off x="2889" y="391"/>
              <a:ext cx="343" cy="147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sz="900"/>
                <a:t>search</a:t>
              </a:r>
              <a:endParaRPr lang="ja-JP" altLang="en-US" sz="900"/>
            </a:p>
          </p:txBody>
        </p:sp>
        <p:sp>
          <p:nvSpPr>
            <p:cNvPr id="17578" name="Text Box 209"/>
            <p:cNvSpPr txBox="1">
              <a:spLocks noChangeArrowheads="1"/>
            </p:cNvSpPr>
            <p:nvPr/>
          </p:nvSpPr>
          <p:spPr bwMode="auto">
            <a:xfrm rot="-5400000">
              <a:off x="2607" y="1050"/>
              <a:ext cx="907" cy="1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900"/>
                <a:t>KCCT MECH</a:t>
              </a:r>
              <a:endParaRPr lang="ja-JP" altLang="en-US" sz="900"/>
            </a:p>
          </p:txBody>
        </p:sp>
        <p:sp>
          <p:nvSpPr>
            <p:cNvPr id="17579" name="Line 210"/>
            <p:cNvSpPr>
              <a:spLocks noChangeShapeType="1"/>
            </p:cNvSpPr>
            <p:nvPr/>
          </p:nvSpPr>
          <p:spPr bwMode="auto">
            <a:xfrm rot="-5400000" flipH="1" flipV="1">
              <a:off x="3083" y="284"/>
              <a:ext cx="74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pic>
        <p:nvPicPr>
          <p:cNvPr id="17482" name="Picture 2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5" y="263525"/>
            <a:ext cx="574675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83" name="Rectangle 215"/>
          <p:cNvSpPr>
            <a:spLocks noChangeArrowheads="1"/>
          </p:cNvSpPr>
          <p:nvPr/>
        </p:nvSpPr>
        <p:spPr bwMode="auto">
          <a:xfrm rot="5400000">
            <a:off x="4886325" y="947738"/>
            <a:ext cx="1754187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000"/>
              <a:t>    “ Wind turbine (farm)   map symbol in Japan</a:t>
            </a:r>
            <a:endParaRPr lang="ja-JP" altLang="en-US" sz="1000"/>
          </a:p>
          <a:p>
            <a:pPr algn="r"/>
            <a:r>
              <a:rPr lang="ja-JP" altLang="en-US" sz="1000"/>
              <a:t>（</a:t>
            </a:r>
            <a:r>
              <a:rPr lang="en-US" altLang="ja-JP" sz="1000"/>
              <a:t>since 2006</a:t>
            </a:r>
            <a:r>
              <a:rPr lang="ja-JP" altLang="en-US" sz="1000"/>
              <a:t>）</a:t>
            </a:r>
          </a:p>
        </p:txBody>
      </p:sp>
      <p:pic>
        <p:nvPicPr>
          <p:cNvPr id="17484" name="Picture 220" descr="logo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613" y="2617788"/>
            <a:ext cx="739775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485" name="Group 409"/>
          <p:cNvGrpSpPr>
            <a:grpSpLocks/>
          </p:cNvGrpSpPr>
          <p:nvPr/>
        </p:nvGrpSpPr>
        <p:grpSpPr bwMode="auto">
          <a:xfrm>
            <a:off x="63500" y="1535113"/>
            <a:ext cx="4229100" cy="3381375"/>
            <a:chOff x="40" y="967"/>
            <a:chExt cx="2664" cy="2130"/>
          </a:xfrm>
        </p:grpSpPr>
        <p:sp>
          <p:nvSpPr>
            <p:cNvPr id="17526" name="Rectangle 289"/>
            <p:cNvSpPr>
              <a:spLocks noChangeArrowheads="1"/>
            </p:cNvSpPr>
            <p:nvPr/>
          </p:nvSpPr>
          <p:spPr bwMode="auto">
            <a:xfrm flipV="1">
              <a:off x="44" y="2439"/>
              <a:ext cx="1008" cy="658"/>
            </a:xfrm>
            <a:prstGeom prst="rect">
              <a:avLst/>
            </a:prstGeom>
            <a:pattFill prst="wdDnDiag">
              <a:fgClr>
                <a:srgbClr val="C0C0C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27" name="Rectangle 290"/>
            <p:cNvSpPr>
              <a:spLocks noChangeArrowheads="1"/>
            </p:cNvSpPr>
            <p:nvPr/>
          </p:nvSpPr>
          <p:spPr bwMode="auto">
            <a:xfrm flipV="1">
              <a:off x="40" y="1618"/>
              <a:ext cx="1526" cy="843"/>
            </a:xfrm>
            <a:prstGeom prst="rect">
              <a:avLst/>
            </a:prstGeom>
            <a:pattFill prst="wdDnDiag">
              <a:fgClr>
                <a:srgbClr val="C0C0C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28" name="Line 291"/>
            <p:cNvSpPr>
              <a:spLocks noChangeShapeType="1"/>
            </p:cNvSpPr>
            <p:nvPr/>
          </p:nvSpPr>
          <p:spPr bwMode="auto">
            <a:xfrm flipV="1">
              <a:off x="1567" y="2014"/>
              <a:ext cx="1" cy="44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529" name="Oval 292"/>
            <p:cNvSpPr>
              <a:spLocks noChangeAspect="1" noChangeArrowheads="1"/>
            </p:cNvSpPr>
            <p:nvPr/>
          </p:nvSpPr>
          <p:spPr bwMode="auto">
            <a:xfrm flipV="1">
              <a:off x="853" y="2266"/>
              <a:ext cx="63" cy="71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30" name="Rectangle 293"/>
            <p:cNvSpPr>
              <a:spLocks noChangeArrowheads="1"/>
            </p:cNvSpPr>
            <p:nvPr/>
          </p:nvSpPr>
          <p:spPr bwMode="auto">
            <a:xfrm flipV="1">
              <a:off x="571" y="1462"/>
              <a:ext cx="1185" cy="594"/>
            </a:xfrm>
            <a:prstGeom prst="rect">
              <a:avLst/>
            </a:prstGeom>
            <a:pattFill prst="wdDnDiag">
              <a:fgClr>
                <a:srgbClr val="C0C0C0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31" name="Rectangle 294"/>
            <p:cNvSpPr>
              <a:spLocks noChangeArrowheads="1"/>
            </p:cNvSpPr>
            <p:nvPr/>
          </p:nvSpPr>
          <p:spPr bwMode="auto">
            <a:xfrm flipV="1">
              <a:off x="352" y="1463"/>
              <a:ext cx="237" cy="589"/>
            </a:xfrm>
            <a:prstGeom prst="rect">
              <a:avLst/>
            </a:prstGeom>
            <a:pattFill prst="wdDnDiag">
              <a:fgClr>
                <a:srgbClr val="C0C0C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17532" name="Group 295"/>
            <p:cNvGrpSpPr>
              <a:grpSpLocks/>
            </p:cNvGrpSpPr>
            <p:nvPr/>
          </p:nvGrpSpPr>
          <p:grpSpPr bwMode="auto">
            <a:xfrm rot="10800000" flipV="1">
              <a:off x="704" y="2227"/>
              <a:ext cx="925" cy="74"/>
              <a:chOff x="4646" y="2267"/>
              <a:chExt cx="925" cy="74"/>
            </a:xfrm>
          </p:grpSpPr>
          <p:sp>
            <p:nvSpPr>
              <p:cNvPr id="17571" name="Arc 296"/>
              <p:cNvSpPr>
                <a:spLocks noChangeAspect="1"/>
              </p:cNvSpPr>
              <p:nvPr/>
            </p:nvSpPr>
            <p:spPr bwMode="auto">
              <a:xfrm rot="-5400000" flipH="1" flipV="1">
                <a:off x="5520" y="2288"/>
                <a:ext cx="72" cy="31"/>
              </a:xfrm>
              <a:custGeom>
                <a:avLst/>
                <a:gdLst>
                  <a:gd name="T0" fmla="*/ 0 w 43199"/>
                  <a:gd name="T1" fmla="*/ 0 h 21600"/>
                  <a:gd name="T2" fmla="*/ 0 w 43199"/>
                  <a:gd name="T3" fmla="*/ 0 h 21600"/>
                  <a:gd name="T4" fmla="*/ 0 w 4319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9" h="21600" fill="none" extrusionOk="0">
                    <a:moveTo>
                      <a:pt x="-1" y="21404"/>
                    </a:moveTo>
                    <a:cubicBezTo>
                      <a:pt x="106" y="9552"/>
                      <a:pt x="9745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</a:path>
                  <a:path w="43199" h="21600" stroke="0" extrusionOk="0">
                    <a:moveTo>
                      <a:pt x="-1" y="21404"/>
                    </a:moveTo>
                    <a:cubicBezTo>
                      <a:pt x="106" y="9552"/>
                      <a:pt x="9745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lnTo>
                      <a:pt x="21599" y="21600"/>
                    </a:lnTo>
                    <a:lnTo>
                      <a:pt x="-1" y="2140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7572" name="Line 297"/>
              <p:cNvSpPr>
                <a:spLocks noChangeShapeType="1"/>
              </p:cNvSpPr>
              <p:nvPr/>
            </p:nvSpPr>
            <p:spPr bwMode="auto">
              <a:xfrm rot="10800000">
                <a:off x="4655" y="2341"/>
                <a:ext cx="887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573" name="Line 298"/>
              <p:cNvSpPr>
                <a:spLocks noChangeShapeType="1"/>
              </p:cNvSpPr>
              <p:nvPr/>
            </p:nvSpPr>
            <p:spPr bwMode="auto">
              <a:xfrm rot="10800000">
                <a:off x="4657" y="2267"/>
                <a:ext cx="884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574" name="Rectangle 299"/>
              <p:cNvSpPr>
                <a:spLocks noChangeArrowheads="1"/>
              </p:cNvSpPr>
              <p:nvPr/>
            </p:nvSpPr>
            <p:spPr bwMode="auto">
              <a:xfrm rot="10800000">
                <a:off x="4646" y="2272"/>
                <a:ext cx="896" cy="6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17533" name="Text Box 300"/>
            <p:cNvSpPr txBox="1">
              <a:spLocks noChangeArrowheads="1"/>
            </p:cNvSpPr>
            <p:nvPr/>
          </p:nvSpPr>
          <p:spPr bwMode="auto">
            <a:xfrm flipV="1">
              <a:off x="1068" y="1620"/>
              <a:ext cx="7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FF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en-US" altLang="ja-JP" sz="2400" b="1"/>
                <a:t>②</a:t>
              </a:r>
              <a:r>
                <a:rPr lang="en-US" altLang="ja-JP" sz="2400"/>
                <a:t> </a:t>
              </a:r>
              <a:r>
                <a:rPr lang="en-US" altLang="ja-JP" sz="2400" b="1">
                  <a:latin typeface="ＭＳ ゴシック" pitchFamily="49" charset="-128"/>
                  <a:ea typeface="ＭＳ ゴシック" pitchFamily="49" charset="-128"/>
                </a:rPr>
                <a:t>- b</a:t>
              </a:r>
            </a:p>
          </p:txBody>
        </p:sp>
        <p:sp>
          <p:nvSpPr>
            <p:cNvPr id="17534" name="Rectangle 301"/>
            <p:cNvSpPr>
              <a:spLocks noChangeArrowheads="1"/>
            </p:cNvSpPr>
            <p:nvPr/>
          </p:nvSpPr>
          <p:spPr bwMode="auto">
            <a:xfrm flipV="1">
              <a:off x="40" y="2462"/>
              <a:ext cx="1015" cy="633"/>
            </a:xfrm>
            <a:prstGeom prst="rect">
              <a:avLst/>
            </a:prstGeom>
            <a:pattFill prst="wdDnDiag">
              <a:fgClr>
                <a:srgbClr val="C0C0C0"/>
              </a:fgClr>
              <a:bgClr>
                <a:schemeClr val="bg1"/>
              </a:bgClr>
            </a:patt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35" name="Rectangle 302"/>
            <p:cNvSpPr>
              <a:spLocks noChangeArrowheads="1"/>
            </p:cNvSpPr>
            <p:nvPr/>
          </p:nvSpPr>
          <p:spPr bwMode="auto">
            <a:xfrm flipV="1">
              <a:off x="45" y="2429"/>
              <a:ext cx="534" cy="662"/>
            </a:xfrm>
            <a:prstGeom prst="rect">
              <a:avLst/>
            </a:prstGeom>
            <a:pattFill prst="wdDnDiag">
              <a:fgClr>
                <a:srgbClr val="C0C0C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36" name="Rectangle 303"/>
            <p:cNvSpPr>
              <a:spLocks noChangeArrowheads="1"/>
            </p:cNvSpPr>
            <p:nvPr/>
          </p:nvSpPr>
          <p:spPr bwMode="auto">
            <a:xfrm flipV="1">
              <a:off x="1576" y="2180"/>
              <a:ext cx="142" cy="18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37" name="Line 304"/>
            <p:cNvSpPr>
              <a:spLocks noChangeShapeType="1"/>
            </p:cNvSpPr>
            <p:nvPr/>
          </p:nvSpPr>
          <p:spPr bwMode="auto">
            <a:xfrm rot="5400000" flipV="1">
              <a:off x="1249" y="2143"/>
              <a:ext cx="0" cy="637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538" name="Rectangle 305"/>
            <p:cNvSpPr>
              <a:spLocks noChangeArrowheads="1"/>
            </p:cNvSpPr>
            <p:nvPr/>
          </p:nvSpPr>
          <p:spPr bwMode="auto">
            <a:xfrm flipV="1">
              <a:off x="40" y="1052"/>
              <a:ext cx="2664" cy="410"/>
            </a:xfrm>
            <a:prstGeom prst="rect">
              <a:avLst/>
            </a:prstGeom>
            <a:noFill/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39" name="Rectangle 306"/>
            <p:cNvSpPr>
              <a:spLocks noChangeArrowheads="1"/>
            </p:cNvSpPr>
            <p:nvPr/>
          </p:nvSpPr>
          <p:spPr bwMode="auto">
            <a:xfrm flipV="1">
              <a:off x="254" y="1184"/>
              <a:ext cx="2294" cy="1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40" name="Line 307"/>
            <p:cNvSpPr>
              <a:spLocks noChangeShapeType="1"/>
            </p:cNvSpPr>
            <p:nvPr/>
          </p:nvSpPr>
          <p:spPr bwMode="auto">
            <a:xfrm flipV="1">
              <a:off x="2246" y="1054"/>
              <a:ext cx="0" cy="4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541" name="Rectangle 308"/>
            <p:cNvSpPr>
              <a:spLocks noChangeArrowheads="1"/>
            </p:cNvSpPr>
            <p:nvPr/>
          </p:nvSpPr>
          <p:spPr bwMode="auto">
            <a:xfrm flipV="1">
              <a:off x="1014" y="967"/>
              <a:ext cx="136" cy="75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17542" name="Group 309"/>
            <p:cNvGrpSpPr>
              <a:grpSpLocks/>
            </p:cNvGrpSpPr>
            <p:nvPr/>
          </p:nvGrpSpPr>
          <p:grpSpPr bwMode="auto">
            <a:xfrm>
              <a:off x="2637" y="1169"/>
              <a:ext cx="60" cy="178"/>
              <a:chOff x="4868" y="3489"/>
              <a:chExt cx="60" cy="178"/>
            </a:xfrm>
          </p:grpSpPr>
          <p:sp>
            <p:nvSpPr>
              <p:cNvPr id="17569" name="AutoShape 310"/>
              <p:cNvSpPr>
                <a:spLocks noChangeArrowheads="1"/>
              </p:cNvSpPr>
              <p:nvPr/>
            </p:nvSpPr>
            <p:spPr bwMode="auto">
              <a:xfrm rot="5400000">
                <a:off x="4876" y="3615"/>
                <a:ext cx="46" cy="58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7570" name="AutoShape 311"/>
              <p:cNvSpPr>
                <a:spLocks noChangeArrowheads="1"/>
              </p:cNvSpPr>
              <p:nvPr/>
            </p:nvSpPr>
            <p:spPr bwMode="auto">
              <a:xfrm rot="5400000">
                <a:off x="4874" y="3483"/>
                <a:ext cx="46" cy="58"/>
              </a:xfrm>
              <a:prstGeom prst="triangle">
                <a:avLst>
                  <a:gd name="adj" fmla="val 50000"/>
                </a:avLst>
              </a:prstGeom>
              <a:solidFill>
                <a:srgbClr val="CC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17543" name="Rectangle 312"/>
            <p:cNvSpPr>
              <a:spLocks noChangeArrowheads="1"/>
            </p:cNvSpPr>
            <p:nvPr/>
          </p:nvSpPr>
          <p:spPr bwMode="auto">
            <a:xfrm flipV="1">
              <a:off x="1054" y="1254"/>
              <a:ext cx="66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44" name="Rectangle 313" descr="右下がり対角線 (太)"/>
            <p:cNvSpPr>
              <a:spLocks noChangeArrowheads="1"/>
            </p:cNvSpPr>
            <p:nvPr/>
          </p:nvSpPr>
          <p:spPr bwMode="auto">
            <a:xfrm rot="16200000" flipV="1">
              <a:off x="846" y="738"/>
              <a:ext cx="396" cy="1042"/>
            </a:xfrm>
            <a:prstGeom prst="rect">
              <a:avLst/>
            </a:prstGeom>
            <a:pattFill prst="wdDnDiag">
              <a:fgClr>
                <a:srgbClr val="C0C0C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45" name="Rectangle 314"/>
            <p:cNvSpPr>
              <a:spLocks noChangeArrowheads="1"/>
            </p:cNvSpPr>
            <p:nvPr/>
          </p:nvSpPr>
          <p:spPr bwMode="auto">
            <a:xfrm flipV="1">
              <a:off x="42" y="1059"/>
              <a:ext cx="529" cy="579"/>
            </a:xfrm>
            <a:prstGeom prst="rect">
              <a:avLst/>
            </a:prstGeom>
            <a:pattFill prst="wdDnDiag">
              <a:fgClr>
                <a:srgbClr val="C0C0C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17546" name="Group 315"/>
            <p:cNvGrpSpPr>
              <a:grpSpLocks/>
            </p:cNvGrpSpPr>
            <p:nvPr/>
          </p:nvGrpSpPr>
          <p:grpSpPr bwMode="auto">
            <a:xfrm flipV="1">
              <a:off x="1055" y="977"/>
              <a:ext cx="64" cy="317"/>
              <a:chOff x="4880" y="359"/>
              <a:chExt cx="64" cy="317"/>
            </a:xfrm>
          </p:grpSpPr>
          <p:sp>
            <p:nvSpPr>
              <p:cNvPr id="17565" name="Arc 316"/>
              <p:cNvSpPr>
                <a:spLocks noChangeAspect="1"/>
              </p:cNvSpPr>
              <p:nvPr/>
            </p:nvSpPr>
            <p:spPr bwMode="auto">
              <a:xfrm flipH="1">
                <a:off x="4881" y="359"/>
                <a:ext cx="62" cy="32"/>
              </a:xfrm>
              <a:custGeom>
                <a:avLst/>
                <a:gdLst>
                  <a:gd name="T0" fmla="*/ 0 w 43199"/>
                  <a:gd name="T1" fmla="*/ 0 h 21600"/>
                  <a:gd name="T2" fmla="*/ 0 w 43199"/>
                  <a:gd name="T3" fmla="*/ 0 h 21600"/>
                  <a:gd name="T4" fmla="*/ 0 w 4319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9" h="21600" fill="none" extrusionOk="0">
                    <a:moveTo>
                      <a:pt x="-1" y="21404"/>
                    </a:moveTo>
                    <a:cubicBezTo>
                      <a:pt x="106" y="9552"/>
                      <a:pt x="9745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</a:path>
                  <a:path w="43199" h="21600" stroke="0" extrusionOk="0">
                    <a:moveTo>
                      <a:pt x="-1" y="21404"/>
                    </a:moveTo>
                    <a:cubicBezTo>
                      <a:pt x="106" y="9552"/>
                      <a:pt x="9745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lnTo>
                      <a:pt x="21599" y="21600"/>
                    </a:lnTo>
                    <a:lnTo>
                      <a:pt x="-1" y="2140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7566" name="Line 317"/>
              <p:cNvSpPr>
                <a:spLocks noChangeShapeType="1"/>
              </p:cNvSpPr>
              <p:nvPr/>
            </p:nvSpPr>
            <p:spPr bwMode="auto">
              <a:xfrm rot="5400000" flipV="1">
                <a:off x="4739" y="532"/>
                <a:ext cx="282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567" name="Line 318"/>
              <p:cNvSpPr>
                <a:spLocks noChangeShapeType="1"/>
              </p:cNvSpPr>
              <p:nvPr/>
            </p:nvSpPr>
            <p:spPr bwMode="auto">
              <a:xfrm rot="5400000" flipV="1">
                <a:off x="4802" y="535"/>
                <a:ext cx="283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568" name="Rectangle 319"/>
              <p:cNvSpPr>
                <a:spLocks noChangeArrowheads="1"/>
              </p:cNvSpPr>
              <p:nvPr/>
            </p:nvSpPr>
            <p:spPr bwMode="auto">
              <a:xfrm rot="5400000" flipV="1">
                <a:off x="4771" y="501"/>
                <a:ext cx="281" cy="5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17547" name="Rectangle 320"/>
            <p:cNvSpPr>
              <a:spLocks noChangeArrowheads="1"/>
            </p:cNvSpPr>
            <p:nvPr/>
          </p:nvSpPr>
          <p:spPr bwMode="auto">
            <a:xfrm flipV="1">
              <a:off x="1014" y="967"/>
              <a:ext cx="136" cy="75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48" name="AutoShape 321"/>
            <p:cNvSpPr>
              <a:spLocks noChangeArrowheads="1"/>
            </p:cNvSpPr>
            <p:nvPr/>
          </p:nvSpPr>
          <p:spPr bwMode="auto">
            <a:xfrm rot="-5400000">
              <a:off x="1266" y="1159"/>
              <a:ext cx="402" cy="20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49" name="Line 322"/>
            <p:cNvSpPr>
              <a:spLocks noChangeShapeType="1"/>
            </p:cNvSpPr>
            <p:nvPr/>
          </p:nvSpPr>
          <p:spPr bwMode="auto">
            <a:xfrm flipV="1">
              <a:off x="1567" y="1060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550" name="Line 323"/>
            <p:cNvSpPr>
              <a:spLocks noChangeShapeType="1"/>
            </p:cNvSpPr>
            <p:nvPr/>
          </p:nvSpPr>
          <p:spPr bwMode="auto">
            <a:xfrm rot="18900000" flipV="1">
              <a:off x="1369" y="1156"/>
              <a:ext cx="2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551" name="Line 324"/>
            <p:cNvSpPr>
              <a:spLocks noChangeShapeType="1"/>
            </p:cNvSpPr>
            <p:nvPr/>
          </p:nvSpPr>
          <p:spPr bwMode="auto">
            <a:xfrm rot="2700000">
              <a:off x="1372" y="1362"/>
              <a:ext cx="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552" name="Text Box 325"/>
            <p:cNvSpPr txBox="1">
              <a:spLocks noChangeArrowheads="1"/>
            </p:cNvSpPr>
            <p:nvPr/>
          </p:nvSpPr>
          <p:spPr bwMode="auto">
            <a:xfrm rot="16200000" flipV="1">
              <a:off x="-512" y="2150"/>
              <a:ext cx="1525" cy="1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FF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en-US" altLang="ja-JP" sz="1200" b="1"/>
                <a:t>Adhere “2-a” part  on  here</a:t>
              </a:r>
              <a:endParaRPr lang="ja-JP" altLang="en-US" sz="1200" b="1"/>
            </a:p>
          </p:txBody>
        </p:sp>
        <p:sp>
          <p:nvSpPr>
            <p:cNvPr id="17553" name="Rectangle 326"/>
            <p:cNvSpPr>
              <a:spLocks noChangeArrowheads="1"/>
            </p:cNvSpPr>
            <p:nvPr/>
          </p:nvSpPr>
          <p:spPr bwMode="auto">
            <a:xfrm flipV="1">
              <a:off x="238" y="2420"/>
              <a:ext cx="110" cy="116"/>
            </a:xfrm>
            <a:prstGeom prst="rect">
              <a:avLst/>
            </a:prstGeom>
            <a:pattFill prst="wdDnDiag">
              <a:fgClr>
                <a:srgbClr val="C0C0C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54" name="Line 327"/>
            <p:cNvSpPr>
              <a:spLocks noChangeShapeType="1"/>
            </p:cNvSpPr>
            <p:nvPr/>
          </p:nvSpPr>
          <p:spPr bwMode="auto">
            <a:xfrm flipV="1">
              <a:off x="440" y="1462"/>
              <a:ext cx="1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555" name="Line 328"/>
            <p:cNvSpPr>
              <a:spLocks noChangeShapeType="1"/>
            </p:cNvSpPr>
            <p:nvPr/>
          </p:nvSpPr>
          <p:spPr bwMode="auto">
            <a:xfrm flipV="1">
              <a:off x="438" y="2057"/>
              <a:ext cx="1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556" name="Line 329"/>
            <p:cNvSpPr>
              <a:spLocks noChangeShapeType="1"/>
            </p:cNvSpPr>
            <p:nvPr/>
          </p:nvSpPr>
          <p:spPr bwMode="auto">
            <a:xfrm flipV="1">
              <a:off x="437" y="2464"/>
              <a:ext cx="1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557" name="Text Box 330"/>
            <p:cNvSpPr txBox="1">
              <a:spLocks noChangeArrowheads="1"/>
            </p:cNvSpPr>
            <p:nvPr/>
          </p:nvSpPr>
          <p:spPr bwMode="auto">
            <a:xfrm flipV="1">
              <a:off x="444" y="1504"/>
              <a:ext cx="1170" cy="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800"/>
                <a:t>※</a:t>
              </a:r>
              <a:r>
                <a:rPr lang="ja-JP" altLang="en-US" sz="800"/>
                <a:t>Ａｔｔｅｎｔｉｏｎｓｔｏｐ　ｃｕｔｔｉｎｇ　ｈｅｒｅ！</a:t>
              </a:r>
            </a:p>
          </p:txBody>
        </p:sp>
        <p:sp>
          <p:nvSpPr>
            <p:cNvPr id="17558" name="Rectangle 331"/>
            <p:cNvSpPr>
              <a:spLocks noChangeArrowheads="1"/>
            </p:cNvSpPr>
            <p:nvPr/>
          </p:nvSpPr>
          <p:spPr bwMode="auto">
            <a:xfrm rot="5400000" flipV="1">
              <a:off x="1267" y="1081"/>
              <a:ext cx="68" cy="3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559" name="Line 332"/>
            <p:cNvSpPr>
              <a:spLocks noChangeShapeType="1"/>
            </p:cNvSpPr>
            <p:nvPr/>
          </p:nvSpPr>
          <p:spPr bwMode="auto">
            <a:xfrm flipV="1">
              <a:off x="1129" y="1257"/>
              <a:ext cx="2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560" name="Line 333"/>
            <p:cNvSpPr>
              <a:spLocks noChangeShapeType="1"/>
            </p:cNvSpPr>
            <p:nvPr/>
          </p:nvSpPr>
          <p:spPr bwMode="auto">
            <a:xfrm>
              <a:off x="40" y="1059"/>
              <a:ext cx="0" cy="203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7561" name="Group 334"/>
            <p:cNvGrpSpPr>
              <a:grpSpLocks/>
            </p:cNvGrpSpPr>
            <p:nvPr/>
          </p:nvGrpSpPr>
          <p:grpSpPr bwMode="auto">
            <a:xfrm rot="10800000" flipV="1">
              <a:off x="702" y="2193"/>
              <a:ext cx="264" cy="144"/>
              <a:chOff x="5299" y="2233"/>
              <a:chExt cx="253" cy="138"/>
            </a:xfrm>
          </p:grpSpPr>
          <p:sp>
            <p:nvSpPr>
              <p:cNvPr id="17562" name="AutoShape 335"/>
              <p:cNvSpPr>
                <a:spLocks noChangeArrowheads="1"/>
              </p:cNvSpPr>
              <p:nvPr/>
            </p:nvSpPr>
            <p:spPr bwMode="auto">
              <a:xfrm rot="5400000">
                <a:off x="5326" y="2210"/>
                <a:ext cx="136" cy="18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47 w 21600"/>
                  <a:gd name="T13" fmla="*/ 4391 h 21600"/>
                  <a:gd name="T14" fmla="*/ 17153 w 21600"/>
                  <a:gd name="T15" fmla="*/ 1720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241" y="21600"/>
                    </a:lnTo>
                    <a:lnTo>
                      <a:pt x="16359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7563" name="Oval 336"/>
              <p:cNvSpPr>
                <a:spLocks noChangeAspect="1" noChangeArrowheads="1"/>
              </p:cNvSpPr>
              <p:nvPr/>
            </p:nvSpPr>
            <p:spPr bwMode="auto">
              <a:xfrm>
                <a:off x="5416" y="2235"/>
                <a:ext cx="136" cy="136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7564" name="AutoShape 337"/>
              <p:cNvSpPr>
                <a:spLocks noChangeArrowheads="1"/>
              </p:cNvSpPr>
              <p:nvPr/>
            </p:nvSpPr>
            <p:spPr bwMode="auto">
              <a:xfrm rot="5400000">
                <a:off x="5322" y="2219"/>
                <a:ext cx="119" cy="1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356 w 21600"/>
                  <a:gd name="T13" fmla="*/ 4451 h 21600"/>
                  <a:gd name="T14" fmla="*/ 17244 w 21600"/>
                  <a:gd name="T15" fmla="*/ 1714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263" y="21600"/>
                    </a:lnTo>
                    <a:lnTo>
                      <a:pt x="16337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sp>
        <p:nvSpPr>
          <p:cNvPr id="17486" name="Arc 396"/>
          <p:cNvSpPr>
            <a:spLocks noChangeAspect="1"/>
          </p:cNvSpPr>
          <p:nvPr/>
        </p:nvSpPr>
        <p:spPr bwMode="auto">
          <a:xfrm rot="-4989710">
            <a:off x="5595938" y="7273925"/>
            <a:ext cx="2014537" cy="195263"/>
          </a:xfrm>
          <a:custGeom>
            <a:avLst/>
            <a:gdLst>
              <a:gd name="T0" fmla="*/ 2147483647 w 21493"/>
              <a:gd name="T1" fmla="*/ 0 h 13732"/>
              <a:gd name="T2" fmla="*/ 2147483647 w 21493"/>
              <a:gd name="T3" fmla="*/ 2147483647 h 13732"/>
              <a:gd name="T4" fmla="*/ 0 w 21493"/>
              <a:gd name="T5" fmla="*/ 2147483647 h 137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93" h="13732" fill="none" extrusionOk="0">
                <a:moveTo>
                  <a:pt x="16673" y="-1"/>
                </a:moveTo>
                <a:cubicBezTo>
                  <a:pt x="19391" y="3300"/>
                  <a:pt x="21069" y="7333"/>
                  <a:pt x="21493" y="11588"/>
                </a:cubicBezTo>
              </a:path>
              <a:path w="21493" h="13732" stroke="0" extrusionOk="0">
                <a:moveTo>
                  <a:pt x="16673" y="-1"/>
                </a:moveTo>
                <a:cubicBezTo>
                  <a:pt x="19391" y="3300"/>
                  <a:pt x="21069" y="7333"/>
                  <a:pt x="21493" y="11588"/>
                </a:cubicBezTo>
                <a:lnTo>
                  <a:pt x="0" y="13732"/>
                </a:lnTo>
                <a:lnTo>
                  <a:pt x="16673" y="-1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87" name="Arc 397"/>
          <p:cNvSpPr>
            <a:spLocks noChangeAspect="1"/>
          </p:cNvSpPr>
          <p:nvPr/>
        </p:nvSpPr>
        <p:spPr bwMode="auto">
          <a:xfrm rot="4989710" flipH="1">
            <a:off x="6281738" y="7275512"/>
            <a:ext cx="2014538" cy="195263"/>
          </a:xfrm>
          <a:custGeom>
            <a:avLst/>
            <a:gdLst>
              <a:gd name="T0" fmla="*/ 2147483647 w 21493"/>
              <a:gd name="T1" fmla="*/ 0 h 13732"/>
              <a:gd name="T2" fmla="*/ 2147483647 w 21493"/>
              <a:gd name="T3" fmla="*/ 2147483647 h 13732"/>
              <a:gd name="T4" fmla="*/ 0 w 21493"/>
              <a:gd name="T5" fmla="*/ 2147483647 h 137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93" h="13732" fill="none" extrusionOk="0">
                <a:moveTo>
                  <a:pt x="16673" y="-1"/>
                </a:moveTo>
                <a:cubicBezTo>
                  <a:pt x="19391" y="3300"/>
                  <a:pt x="21069" y="7333"/>
                  <a:pt x="21493" y="11588"/>
                </a:cubicBezTo>
              </a:path>
              <a:path w="21493" h="13732" stroke="0" extrusionOk="0">
                <a:moveTo>
                  <a:pt x="16673" y="-1"/>
                </a:moveTo>
                <a:cubicBezTo>
                  <a:pt x="19391" y="3300"/>
                  <a:pt x="21069" y="7333"/>
                  <a:pt x="21493" y="11588"/>
                </a:cubicBezTo>
                <a:lnTo>
                  <a:pt x="0" y="13732"/>
                </a:lnTo>
                <a:lnTo>
                  <a:pt x="16673" y="-1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88" name="Line 398"/>
          <p:cNvSpPr>
            <a:spLocks noChangeShapeType="1"/>
          </p:cNvSpPr>
          <p:nvPr/>
        </p:nvSpPr>
        <p:spPr bwMode="auto">
          <a:xfrm>
            <a:off x="6565900" y="6813550"/>
            <a:ext cx="754063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89" name="Arc 399"/>
          <p:cNvSpPr>
            <a:spLocks noChangeAspect="1"/>
          </p:cNvSpPr>
          <p:nvPr/>
        </p:nvSpPr>
        <p:spPr bwMode="auto">
          <a:xfrm rot="15789710" flipH="1">
            <a:off x="2662237" y="5135563"/>
            <a:ext cx="1820863" cy="338138"/>
          </a:xfrm>
          <a:custGeom>
            <a:avLst/>
            <a:gdLst>
              <a:gd name="T0" fmla="*/ 0 w 20907"/>
              <a:gd name="T1" fmla="*/ 0 h 21600"/>
              <a:gd name="T2" fmla="*/ 2147483647 w 20907"/>
              <a:gd name="T3" fmla="*/ 2147483647 h 21600"/>
              <a:gd name="T4" fmla="*/ 0 w 20907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907" h="21600" fill="none" extrusionOk="0">
                <a:moveTo>
                  <a:pt x="-1" y="0"/>
                </a:moveTo>
                <a:cubicBezTo>
                  <a:pt x="9838" y="0"/>
                  <a:pt x="18434" y="6648"/>
                  <a:pt x="20906" y="16172"/>
                </a:cubicBezTo>
              </a:path>
              <a:path w="20907" h="21600" stroke="0" extrusionOk="0">
                <a:moveTo>
                  <a:pt x="-1" y="0"/>
                </a:moveTo>
                <a:cubicBezTo>
                  <a:pt x="9838" y="0"/>
                  <a:pt x="18434" y="6648"/>
                  <a:pt x="20906" y="1617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90" name="Freeform 400"/>
          <p:cNvSpPr>
            <a:spLocks/>
          </p:cNvSpPr>
          <p:nvPr/>
        </p:nvSpPr>
        <p:spPr bwMode="auto">
          <a:xfrm rot="10800000" flipH="1" flipV="1">
            <a:off x="3506788" y="4395788"/>
            <a:ext cx="254000" cy="1711325"/>
          </a:xfrm>
          <a:custGeom>
            <a:avLst/>
            <a:gdLst>
              <a:gd name="T0" fmla="*/ 0 w 182"/>
              <a:gd name="T1" fmla="*/ 0 h 1179"/>
              <a:gd name="T2" fmla="*/ 2147483647 w 182"/>
              <a:gd name="T3" fmla="*/ 0 h 1179"/>
              <a:gd name="T4" fmla="*/ 2147483647 w 182"/>
              <a:gd name="T5" fmla="*/ 2147483647 h 11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2" h="1179">
                <a:moveTo>
                  <a:pt x="0" y="0"/>
                </a:moveTo>
                <a:lnTo>
                  <a:pt x="182" y="0"/>
                </a:lnTo>
                <a:lnTo>
                  <a:pt x="182" y="1179"/>
                </a:lnTo>
              </a:path>
            </a:pathLst>
          </a:cu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91" name="Text Box 155"/>
          <p:cNvSpPr txBox="1">
            <a:spLocks noChangeArrowheads="1"/>
          </p:cNvSpPr>
          <p:nvPr/>
        </p:nvSpPr>
        <p:spPr bwMode="auto">
          <a:xfrm rot="5400000">
            <a:off x="3428207" y="4071144"/>
            <a:ext cx="627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en-US" altLang="ja-JP" sz="2400" b="1">
                <a:latin typeface="Impact" pitchFamily="34" charset="0"/>
              </a:rPr>
              <a:t>⑦</a:t>
            </a:r>
          </a:p>
        </p:txBody>
      </p:sp>
      <p:sp>
        <p:nvSpPr>
          <p:cNvPr id="17492" name="Text Box 218"/>
          <p:cNvSpPr txBox="1">
            <a:spLocks noChangeArrowheads="1"/>
          </p:cNvSpPr>
          <p:nvPr/>
        </p:nvSpPr>
        <p:spPr bwMode="auto">
          <a:xfrm rot="5400000">
            <a:off x="3344069" y="5163344"/>
            <a:ext cx="993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/>
              <a:t>Nacelle</a:t>
            </a:r>
            <a:endParaRPr lang="ja-JP" altLang="en-US"/>
          </a:p>
        </p:txBody>
      </p:sp>
      <p:grpSp>
        <p:nvGrpSpPr>
          <p:cNvPr id="17493" name="Group 406"/>
          <p:cNvGrpSpPr>
            <a:grpSpLocks/>
          </p:cNvGrpSpPr>
          <p:nvPr/>
        </p:nvGrpSpPr>
        <p:grpSpPr bwMode="auto">
          <a:xfrm rot="10800000">
            <a:off x="4806950" y="180975"/>
            <a:ext cx="506413" cy="1916113"/>
            <a:chOff x="2906" y="1344"/>
            <a:chExt cx="319" cy="1207"/>
          </a:xfrm>
        </p:grpSpPr>
        <p:sp>
          <p:nvSpPr>
            <p:cNvPr id="17523" name="Rectangle 403"/>
            <p:cNvSpPr>
              <a:spLocks noChangeArrowheads="1"/>
            </p:cNvSpPr>
            <p:nvPr/>
          </p:nvSpPr>
          <p:spPr bwMode="auto">
            <a:xfrm rot="-5400000">
              <a:off x="2624" y="1694"/>
              <a:ext cx="952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800">
                  <a:latin typeface="HG丸ｺﾞｼｯｸM-PRO" pitchFamily="50" charset="-128"/>
                  <a:ea typeface="HG丸ｺﾞｼｯｸM-PRO" pitchFamily="50" charset="-128"/>
                </a:rPr>
                <a:t>Optimized for</a:t>
              </a:r>
            </a:p>
            <a:p>
              <a:pPr>
                <a:spcBef>
                  <a:spcPct val="50000"/>
                </a:spcBef>
              </a:pPr>
              <a:r>
                <a:rPr lang="ja-JP" altLang="en-US" sz="800">
                  <a:latin typeface="HG丸ｺﾞｼｯｸM-PRO" pitchFamily="50" charset="-128"/>
                  <a:ea typeface="HG丸ｺﾞｼｯｸM-PRO" pitchFamily="50" charset="-128"/>
                </a:rPr>
                <a:t>ジェネモーター </a:t>
              </a:r>
              <a:r>
                <a:rPr lang="en-US" altLang="ja-JP" sz="800">
                  <a:latin typeface="HG丸ｺﾞｼｯｸM-PRO" pitchFamily="50" charset="-128"/>
                  <a:ea typeface="HG丸ｺﾞｼｯｸM-PRO" pitchFamily="50" charset="-128"/>
                </a:rPr>
                <a:t>XGM-RA</a:t>
              </a:r>
            </a:p>
          </p:txBody>
        </p:sp>
        <p:pic>
          <p:nvPicPr>
            <p:cNvPr id="17524" name="Picture 404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CCCCCC"/>
                </a:clrFrom>
                <a:clrTo>
                  <a:srgbClr val="CCCCCC">
                    <a:alpha val="0"/>
                  </a:srgbClr>
                </a:clrTo>
              </a:clrChange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50" t="5446" r="35094"/>
            <a:stretch>
              <a:fillRect/>
            </a:stretch>
          </p:blipFill>
          <p:spPr bwMode="auto">
            <a:xfrm>
              <a:off x="3009" y="1462"/>
              <a:ext cx="8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525" name="Picture 405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6" y="2276"/>
              <a:ext cx="319" cy="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7494" name="Group 412"/>
          <p:cNvGrpSpPr>
            <a:grpSpLocks/>
          </p:cNvGrpSpPr>
          <p:nvPr/>
        </p:nvGrpSpPr>
        <p:grpSpPr bwMode="auto">
          <a:xfrm>
            <a:off x="222250" y="5005388"/>
            <a:ext cx="3695700" cy="1747837"/>
            <a:chOff x="140" y="3153"/>
            <a:chExt cx="2328" cy="1101"/>
          </a:xfrm>
        </p:grpSpPr>
        <p:grpSp>
          <p:nvGrpSpPr>
            <p:cNvPr id="17496" name="Group 413"/>
            <p:cNvGrpSpPr>
              <a:grpSpLocks/>
            </p:cNvGrpSpPr>
            <p:nvPr/>
          </p:nvGrpSpPr>
          <p:grpSpPr bwMode="auto">
            <a:xfrm>
              <a:off x="140" y="3153"/>
              <a:ext cx="2328" cy="1101"/>
              <a:chOff x="140" y="3153"/>
              <a:chExt cx="2328" cy="1101"/>
            </a:xfrm>
          </p:grpSpPr>
          <p:sp>
            <p:nvSpPr>
              <p:cNvPr id="17499" name="AutoShape 414"/>
              <p:cNvSpPr>
                <a:spLocks noChangeArrowheads="1"/>
              </p:cNvSpPr>
              <p:nvPr/>
            </p:nvSpPr>
            <p:spPr bwMode="auto">
              <a:xfrm rot="11129440" flipH="1">
                <a:off x="1122" y="4044"/>
                <a:ext cx="342" cy="1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1895 w 21600"/>
                  <a:gd name="T13" fmla="*/ 1903 h 21600"/>
                  <a:gd name="T14" fmla="*/ 19705 w 21600"/>
                  <a:gd name="T15" fmla="*/ 1969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89" y="21600"/>
                    </a:lnTo>
                    <a:lnTo>
                      <a:pt x="21411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7500" name="AutoShape 415"/>
              <p:cNvSpPr>
                <a:spLocks noChangeArrowheads="1"/>
              </p:cNvSpPr>
              <p:nvPr/>
            </p:nvSpPr>
            <p:spPr bwMode="auto">
              <a:xfrm rot="10889440" flipH="1">
                <a:off x="1458" y="4061"/>
                <a:ext cx="341" cy="1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217 w 21600"/>
                  <a:gd name="T13" fmla="*/ 2238 h 21600"/>
                  <a:gd name="T14" fmla="*/ 19383 w 21600"/>
                  <a:gd name="T15" fmla="*/ 1936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786" y="21600"/>
                    </a:lnTo>
                    <a:lnTo>
                      <a:pt x="2081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7501" name="AutoShape 416"/>
              <p:cNvSpPr>
                <a:spLocks noChangeArrowheads="1"/>
              </p:cNvSpPr>
              <p:nvPr/>
            </p:nvSpPr>
            <p:spPr bwMode="auto">
              <a:xfrm rot="10649440" flipH="1">
                <a:off x="1793" y="4058"/>
                <a:ext cx="339" cy="1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1912 w 21600"/>
                  <a:gd name="T13" fmla="*/ 1903 h 21600"/>
                  <a:gd name="T14" fmla="*/ 19688 w 21600"/>
                  <a:gd name="T15" fmla="*/ 1969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261" y="21600"/>
                    </a:lnTo>
                    <a:lnTo>
                      <a:pt x="21339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7502" name="AutoShape 417"/>
              <p:cNvSpPr>
                <a:spLocks noChangeArrowheads="1"/>
              </p:cNvSpPr>
              <p:nvPr/>
            </p:nvSpPr>
            <p:spPr bwMode="auto">
              <a:xfrm rot="10409440" flipH="1">
                <a:off x="2127" y="4030"/>
                <a:ext cx="341" cy="1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090 w 21600"/>
                  <a:gd name="T13" fmla="*/ 2126 h 21600"/>
                  <a:gd name="T14" fmla="*/ 19510 w 21600"/>
                  <a:gd name="T15" fmla="*/ 1947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600" y="21600"/>
                    </a:lnTo>
                    <a:lnTo>
                      <a:pt x="210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7503" name="Line 418"/>
              <p:cNvSpPr>
                <a:spLocks noChangeAspect="1" noChangeShapeType="1"/>
              </p:cNvSpPr>
              <p:nvPr/>
            </p:nvSpPr>
            <p:spPr bwMode="auto">
              <a:xfrm rot="16529440" flipH="1">
                <a:off x="1372" y="4149"/>
                <a:ext cx="183" cy="7"/>
              </a:xfrm>
              <a:prstGeom prst="line">
                <a:avLst/>
              </a:prstGeom>
              <a:noFill/>
              <a:ln w="22225">
                <a:solidFill>
                  <a:schemeClr val="bg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504" name="Line 419"/>
              <p:cNvSpPr>
                <a:spLocks noChangeAspect="1" noChangeShapeType="1"/>
              </p:cNvSpPr>
              <p:nvPr/>
            </p:nvSpPr>
            <p:spPr bwMode="auto">
              <a:xfrm rot="16529440" flipH="1">
                <a:off x="1705" y="4154"/>
                <a:ext cx="176" cy="17"/>
              </a:xfrm>
              <a:prstGeom prst="line">
                <a:avLst/>
              </a:prstGeom>
              <a:noFill/>
              <a:ln w="22225">
                <a:solidFill>
                  <a:schemeClr val="bg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505" name="Line 420"/>
              <p:cNvSpPr>
                <a:spLocks noChangeAspect="1" noChangeShapeType="1"/>
              </p:cNvSpPr>
              <p:nvPr/>
            </p:nvSpPr>
            <p:spPr bwMode="auto">
              <a:xfrm rot="16068730" flipH="1">
                <a:off x="2038" y="4142"/>
                <a:ext cx="183" cy="7"/>
              </a:xfrm>
              <a:prstGeom prst="line">
                <a:avLst/>
              </a:prstGeom>
              <a:noFill/>
              <a:ln w="22225">
                <a:solidFill>
                  <a:schemeClr val="bg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506" name="AutoShape 421"/>
              <p:cNvSpPr>
                <a:spLocks noChangeAspect="1" noChangeArrowheads="1"/>
              </p:cNvSpPr>
              <p:nvPr/>
            </p:nvSpPr>
            <p:spPr bwMode="auto">
              <a:xfrm rot="509440" flipH="1" flipV="1">
                <a:off x="884" y="3544"/>
                <a:ext cx="278" cy="65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486 w 21600"/>
                  <a:gd name="T13" fmla="*/ 2495 h 21600"/>
                  <a:gd name="T14" fmla="*/ 19114 w 21600"/>
                  <a:gd name="T15" fmla="*/ 1910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395" y="21600"/>
                    </a:lnTo>
                    <a:lnTo>
                      <a:pt x="20205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7507" name="AutoShape 422"/>
              <p:cNvSpPr>
                <a:spLocks noChangeAspect="1" noChangeArrowheads="1"/>
              </p:cNvSpPr>
              <p:nvPr/>
            </p:nvSpPr>
            <p:spPr bwMode="auto">
              <a:xfrm rot="509440" flipH="1">
                <a:off x="985" y="3229"/>
                <a:ext cx="233" cy="201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7508" name="AutoShape 423"/>
              <p:cNvSpPr>
                <a:spLocks noChangeAspect="1" noChangeArrowheads="1"/>
              </p:cNvSpPr>
              <p:nvPr/>
            </p:nvSpPr>
            <p:spPr bwMode="auto">
              <a:xfrm rot="749440" flipH="1" flipV="1">
                <a:off x="627" y="3497"/>
                <a:ext cx="277" cy="65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73 w 21600"/>
                  <a:gd name="T13" fmla="*/ 2557 h 21600"/>
                  <a:gd name="T14" fmla="*/ 19027 w 21600"/>
                  <a:gd name="T15" fmla="*/ 1904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534" y="21600"/>
                    </a:lnTo>
                    <a:lnTo>
                      <a:pt x="20066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7509" name="AutoShape 424"/>
              <p:cNvSpPr>
                <a:spLocks noChangeAspect="1" noChangeArrowheads="1"/>
              </p:cNvSpPr>
              <p:nvPr/>
            </p:nvSpPr>
            <p:spPr bwMode="auto">
              <a:xfrm rot="689440" flipH="1">
                <a:off x="776" y="3203"/>
                <a:ext cx="218" cy="188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0C0C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7510" name="AutoShape 425"/>
              <p:cNvSpPr>
                <a:spLocks noChangeAspect="1" noChangeArrowheads="1"/>
              </p:cNvSpPr>
              <p:nvPr/>
            </p:nvSpPr>
            <p:spPr bwMode="auto">
              <a:xfrm rot="989440" flipH="1" flipV="1">
                <a:off x="375" y="3432"/>
                <a:ext cx="277" cy="65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651 w 21600"/>
                  <a:gd name="T13" fmla="*/ 2630 h 21600"/>
                  <a:gd name="T14" fmla="*/ 18949 w 21600"/>
                  <a:gd name="T15" fmla="*/ 1897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686" y="21600"/>
                    </a:lnTo>
                    <a:lnTo>
                      <a:pt x="1991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7511" name="AutoShape 426"/>
              <p:cNvSpPr>
                <a:spLocks noChangeAspect="1" noChangeArrowheads="1"/>
              </p:cNvSpPr>
              <p:nvPr/>
            </p:nvSpPr>
            <p:spPr bwMode="auto">
              <a:xfrm rot="1229440" flipH="1" flipV="1">
                <a:off x="140" y="3351"/>
                <a:ext cx="267" cy="65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89 w 21600"/>
                  <a:gd name="T13" fmla="*/ 2609 h 21600"/>
                  <a:gd name="T14" fmla="*/ 19011 w 21600"/>
                  <a:gd name="T15" fmla="*/ 1899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620" y="21600"/>
                    </a:lnTo>
                    <a:lnTo>
                      <a:pt x="1998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7512" name="Line 427"/>
              <p:cNvSpPr>
                <a:spLocks noChangeAspect="1" noChangeShapeType="1"/>
              </p:cNvSpPr>
              <p:nvPr/>
            </p:nvSpPr>
            <p:spPr bwMode="auto">
              <a:xfrm rot="-4890560" flipH="1" flipV="1">
                <a:off x="578" y="3840"/>
                <a:ext cx="630" cy="22"/>
              </a:xfrm>
              <a:prstGeom prst="line">
                <a:avLst/>
              </a:prstGeom>
              <a:noFill/>
              <a:ln w="22225">
                <a:solidFill>
                  <a:schemeClr val="bg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513" name="Line 428"/>
              <p:cNvSpPr>
                <a:spLocks noChangeAspect="1" noChangeShapeType="1"/>
              </p:cNvSpPr>
              <p:nvPr/>
            </p:nvSpPr>
            <p:spPr bwMode="auto">
              <a:xfrm rot="-4890560" flipH="1" flipV="1">
                <a:off x="315" y="3766"/>
                <a:ext cx="644" cy="65"/>
              </a:xfrm>
              <a:prstGeom prst="line">
                <a:avLst/>
              </a:prstGeom>
              <a:noFill/>
              <a:ln w="22225">
                <a:solidFill>
                  <a:schemeClr val="bg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514" name="Line 429"/>
              <p:cNvSpPr>
                <a:spLocks noChangeAspect="1" noChangeShapeType="1"/>
              </p:cNvSpPr>
              <p:nvPr/>
            </p:nvSpPr>
            <p:spPr bwMode="auto">
              <a:xfrm rot="-4890560" flipH="1" flipV="1">
                <a:off x="81" y="3669"/>
                <a:ext cx="623" cy="112"/>
              </a:xfrm>
              <a:prstGeom prst="line">
                <a:avLst/>
              </a:prstGeom>
              <a:noFill/>
              <a:ln w="22225">
                <a:solidFill>
                  <a:schemeClr val="bg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515" name="Line 430"/>
              <p:cNvSpPr>
                <a:spLocks noChangeAspect="1" noChangeShapeType="1"/>
              </p:cNvSpPr>
              <p:nvPr/>
            </p:nvSpPr>
            <p:spPr bwMode="auto">
              <a:xfrm rot="-4890560" flipH="1" flipV="1">
                <a:off x="1085" y="3331"/>
                <a:ext cx="5" cy="199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2225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516" name="Line 431"/>
              <p:cNvSpPr>
                <a:spLocks noChangeAspect="1" noChangeShapeType="1"/>
              </p:cNvSpPr>
              <p:nvPr/>
            </p:nvSpPr>
            <p:spPr bwMode="auto">
              <a:xfrm rot="16709440" flipV="1">
                <a:off x="856" y="3285"/>
                <a:ext cx="15" cy="209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2225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517" name="AutoShape 432"/>
              <p:cNvSpPr>
                <a:spLocks noChangeAspect="1" noChangeArrowheads="1"/>
              </p:cNvSpPr>
              <p:nvPr/>
            </p:nvSpPr>
            <p:spPr bwMode="auto">
              <a:xfrm rot="989440" flipH="1">
                <a:off x="562" y="3153"/>
                <a:ext cx="218" cy="188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0C0C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7518" name="Line 433"/>
              <p:cNvSpPr>
                <a:spLocks noChangeAspect="1" noChangeShapeType="1"/>
              </p:cNvSpPr>
              <p:nvPr/>
            </p:nvSpPr>
            <p:spPr bwMode="auto">
              <a:xfrm rot="16949440" flipV="1">
                <a:off x="630" y="3229"/>
                <a:ext cx="15" cy="209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2225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519" name="Line 434"/>
              <p:cNvSpPr>
                <a:spLocks noChangeShapeType="1"/>
              </p:cNvSpPr>
              <p:nvPr/>
            </p:nvSpPr>
            <p:spPr bwMode="auto">
              <a:xfrm rot="16529440" flipH="1">
                <a:off x="1032" y="4124"/>
                <a:ext cx="183" cy="0"/>
              </a:xfrm>
              <a:prstGeom prst="line">
                <a:avLst/>
              </a:prstGeom>
              <a:noFill/>
              <a:ln w="22225">
                <a:solidFill>
                  <a:schemeClr val="bg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520" name="AutoShape 435"/>
              <p:cNvSpPr>
                <a:spLocks noChangeAspect="1" noChangeArrowheads="1"/>
              </p:cNvSpPr>
              <p:nvPr/>
            </p:nvSpPr>
            <p:spPr bwMode="auto">
              <a:xfrm rot="10931442" flipH="1">
                <a:off x="1591" y="4153"/>
                <a:ext cx="90" cy="95"/>
              </a:xfrm>
              <a:prstGeom prst="upArrow">
                <a:avLst>
                  <a:gd name="adj1" fmla="val 36713"/>
                  <a:gd name="adj2" fmla="val 58388"/>
                </a:avLst>
              </a:prstGeom>
              <a:solidFill>
                <a:srgbClr val="FF99CC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ja-JP" altLang="en-US"/>
              </a:p>
            </p:txBody>
          </p:sp>
          <p:sp>
            <p:nvSpPr>
              <p:cNvPr id="17521" name="AutoShape 436"/>
              <p:cNvSpPr>
                <a:spLocks noChangeAspect="1" noChangeArrowheads="1"/>
              </p:cNvSpPr>
              <p:nvPr/>
            </p:nvSpPr>
            <p:spPr bwMode="auto">
              <a:xfrm rot="10349440" flipH="1">
                <a:off x="2259" y="4124"/>
                <a:ext cx="90" cy="95"/>
              </a:xfrm>
              <a:prstGeom prst="upArrow">
                <a:avLst>
                  <a:gd name="adj1" fmla="val 36713"/>
                  <a:gd name="adj2" fmla="val 58388"/>
                </a:avLst>
              </a:prstGeom>
              <a:solidFill>
                <a:srgbClr val="FFCC99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ja-JP" altLang="en-US"/>
              </a:p>
            </p:txBody>
          </p:sp>
          <p:sp>
            <p:nvSpPr>
              <p:cNvPr id="17522" name="AutoShape 437"/>
              <p:cNvSpPr>
                <a:spLocks noChangeAspect="1" noChangeArrowheads="1"/>
              </p:cNvSpPr>
              <p:nvPr/>
            </p:nvSpPr>
            <p:spPr bwMode="auto">
              <a:xfrm rot="10529440" flipH="1">
                <a:off x="1928" y="4151"/>
                <a:ext cx="90" cy="95"/>
              </a:xfrm>
              <a:prstGeom prst="upArrow">
                <a:avLst>
                  <a:gd name="adj1" fmla="val 36713"/>
                  <a:gd name="adj2" fmla="val 58388"/>
                </a:avLst>
              </a:prstGeom>
              <a:solidFill>
                <a:srgbClr val="CC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17497" name="Text Box 438"/>
            <p:cNvSpPr txBox="1">
              <a:spLocks noChangeArrowheads="1"/>
            </p:cNvSpPr>
            <p:nvPr/>
          </p:nvSpPr>
          <p:spPr bwMode="auto">
            <a:xfrm rot="11309440" flipH="1">
              <a:off x="629" y="3645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FF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en-US" altLang="ja-JP" sz="2400" b="1">
                  <a:latin typeface="Impact" pitchFamily="34" charset="0"/>
                </a:rPr>
                <a:t>④</a:t>
              </a:r>
            </a:p>
          </p:txBody>
        </p:sp>
        <p:sp>
          <p:nvSpPr>
            <p:cNvPr id="17498" name="Text Box 439"/>
            <p:cNvSpPr txBox="1">
              <a:spLocks noChangeArrowheads="1"/>
            </p:cNvSpPr>
            <p:nvPr/>
          </p:nvSpPr>
          <p:spPr bwMode="auto">
            <a:xfrm rot="6440049" flipH="1">
              <a:off x="-76" y="3541"/>
              <a:ext cx="69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ja-JP"/>
                <a:t> Hub 1</a:t>
              </a:r>
            </a:p>
          </p:txBody>
        </p:sp>
      </p:grpSp>
      <p:pic>
        <p:nvPicPr>
          <p:cNvPr id="17495" name="Picture 340" descr="C:\Users\student\Desktop\88x31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6524625"/>
            <a:ext cx="7731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1653</TotalTime>
  <Words>335</Words>
  <Application>Microsoft Office PowerPoint</Application>
  <PresentationFormat>A4 210 x 297 mm</PresentationFormat>
  <Paragraphs>66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Arial</vt:lpstr>
      <vt:lpstr>ＭＳ Ｐゴシック</vt:lpstr>
      <vt:lpstr>ＭＳ Ｐ明朝</vt:lpstr>
      <vt:lpstr>Impact</vt:lpstr>
      <vt:lpstr>ＭＳ ゴシック</vt:lpstr>
      <vt:lpstr>HG丸ｺﾞｼｯｸM-PRO</vt:lpstr>
      <vt:lpstr>標準デザイン</vt:lpstr>
      <vt:lpstr>4_標準デザイン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waseda</dc:creator>
  <cp:lastModifiedBy>student</cp:lastModifiedBy>
  <cp:revision>32</cp:revision>
  <dcterms:created xsi:type="dcterms:W3CDTF">2013-01-08T00:24:43Z</dcterms:created>
  <dcterms:modified xsi:type="dcterms:W3CDTF">2014-01-15T06:14:30Z</dcterms:modified>
</cp:coreProperties>
</file>